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1"/>
  </p:notesMasterIdLst>
  <p:sldIdLst>
    <p:sldId id="263" r:id="rId2"/>
    <p:sldId id="258" r:id="rId3"/>
    <p:sldId id="266" r:id="rId4"/>
    <p:sldId id="268" r:id="rId5"/>
    <p:sldId id="272" r:id="rId6"/>
    <p:sldId id="273" r:id="rId7"/>
    <p:sldId id="275" r:id="rId8"/>
    <p:sldId id="276" r:id="rId9"/>
    <p:sldId id="269" r:id="rId10"/>
  </p:sldIdLst>
  <p:sldSz cx="14400213" cy="11879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1E1E"/>
    <a:srgbClr val="C06464"/>
    <a:srgbClr val="C00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5"/>
    <p:restoredTop sz="96208"/>
  </p:normalViewPr>
  <p:slideViewPr>
    <p:cSldViewPr snapToGrid="0" snapToObjects="1">
      <p:cViewPr varScale="1">
        <p:scale>
          <a:sx n="71" d="100"/>
          <a:sy n="71" d="100"/>
        </p:scale>
        <p:origin x="1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14150-8EB4-644C-AF92-F7838D99747C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58925" y="1143000"/>
            <a:ext cx="374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27643-A8F8-CD4C-AA9F-F0A71210B00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528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585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169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6754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2337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7922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3507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09091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4676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8925" y="1143000"/>
            <a:ext cx="3740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52DD3-6BA9-44CB-A1A8-E7B983EFDBE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45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944130"/>
            <a:ext cx="12240181" cy="4135743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6239364"/>
            <a:ext cx="10800160" cy="2868071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5430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6389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632461"/>
            <a:ext cx="3105046" cy="100671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632461"/>
            <a:ext cx="9135135" cy="100671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760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3619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961570"/>
            <a:ext cx="12420184" cy="4941443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7949760"/>
            <a:ext cx="12420184" cy="2598588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4847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3162304"/>
            <a:ext cx="6120091" cy="7537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3162304"/>
            <a:ext cx="6120091" cy="7537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12484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632464"/>
            <a:ext cx="12420184" cy="22961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912070"/>
            <a:ext cx="6091964" cy="142716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4339231"/>
            <a:ext cx="6091964" cy="63823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912070"/>
            <a:ext cx="6121966" cy="142716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4339231"/>
            <a:ext cx="6121966" cy="63823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46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5639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2559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91951"/>
            <a:ext cx="4644444" cy="2771828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710397"/>
            <a:ext cx="7290108" cy="8441976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563779"/>
            <a:ext cx="4644444" cy="6602341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7968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91951"/>
            <a:ext cx="4644444" cy="2771828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710397"/>
            <a:ext cx="7290108" cy="8441976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3563779"/>
            <a:ext cx="4644444" cy="6602341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16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632464"/>
            <a:ext cx="12420184" cy="2296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3162304"/>
            <a:ext cx="12420184" cy="753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1010319"/>
            <a:ext cx="3240048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593A6-6F2E-AD4F-BA21-14F9B3E3DBC3}" type="datetimeFigureOut">
              <a:rPr lang="en-TW" smtClean="0"/>
              <a:t>2020/11/23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1010319"/>
            <a:ext cx="4860072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1010319"/>
            <a:ext cx="3240048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3676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43.png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65.png"/><Relationship Id="rId21" Type="http://schemas.openxmlformats.org/officeDocument/2006/relationships/image" Target="../media/image91.png"/><Relationship Id="rId34" Type="http://schemas.openxmlformats.org/officeDocument/2006/relationships/image" Target="../media/image10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38.png"/><Relationship Id="rId37" Type="http://schemas.openxmlformats.org/officeDocument/2006/relationships/image" Target="../media/image102.png"/><Relationship Id="rId40" Type="http://schemas.openxmlformats.org/officeDocument/2006/relationships/image" Target="../media/image103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42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3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41.png"/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39.png"/><Relationship Id="rId38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0.png"/><Relationship Id="rId21" Type="http://schemas.openxmlformats.org/officeDocument/2006/relationships/image" Target="../media/image165.png"/><Relationship Id="rId34" Type="http://schemas.openxmlformats.org/officeDocument/2006/relationships/image" Target="../media/image178.png"/><Relationship Id="rId42" Type="http://schemas.openxmlformats.org/officeDocument/2006/relationships/image" Target="../media/image186.png"/><Relationship Id="rId47" Type="http://schemas.openxmlformats.org/officeDocument/2006/relationships/image" Target="../media/image191.png"/><Relationship Id="rId50" Type="http://schemas.openxmlformats.org/officeDocument/2006/relationships/image" Target="../media/image194.png"/><Relationship Id="rId55" Type="http://schemas.openxmlformats.org/officeDocument/2006/relationships/image" Target="../media/image199.png"/><Relationship Id="rId63" Type="http://schemas.openxmlformats.org/officeDocument/2006/relationships/image" Target="../media/image20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9" Type="http://schemas.openxmlformats.org/officeDocument/2006/relationships/image" Target="../media/image173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37" Type="http://schemas.openxmlformats.org/officeDocument/2006/relationships/image" Target="../media/image181.png"/><Relationship Id="rId40" Type="http://schemas.openxmlformats.org/officeDocument/2006/relationships/image" Target="../media/image184.png"/><Relationship Id="rId45" Type="http://schemas.openxmlformats.org/officeDocument/2006/relationships/image" Target="../media/image189.png"/><Relationship Id="rId53" Type="http://schemas.openxmlformats.org/officeDocument/2006/relationships/image" Target="../media/image197.png"/><Relationship Id="rId58" Type="http://schemas.openxmlformats.org/officeDocument/2006/relationships/image" Target="../media/image202.png"/><Relationship Id="rId66" Type="http://schemas.openxmlformats.org/officeDocument/2006/relationships/image" Target="../media/image210.png"/><Relationship Id="rId5" Type="http://schemas.openxmlformats.org/officeDocument/2006/relationships/image" Target="../media/image149.png"/><Relationship Id="rId61" Type="http://schemas.openxmlformats.org/officeDocument/2006/relationships/image" Target="../media/image205.png"/><Relationship Id="rId19" Type="http://schemas.openxmlformats.org/officeDocument/2006/relationships/image" Target="../media/image16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png"/><Relationship Id="rId35" Type="http://schemas.openxmlformats.org/officeDocument/2006/relationships/image" Target="../media/image179.png"/><Relationship Id="rId43" Type="http://schemas.openxmlformats.org/officeDocument/2006/relationships/image" Target="../media/image187.png"/><Relationship Id="rId48" Type="http://schemas.openxmlformats.org/officeDocument/2006/relationships/image" Target="../media/image192.png"/><Relationship Id="rId56" Type="http://schemas.openxmlformats.org/officeDocument/2006/relationships/image" Target="../media/image200.png"/><Relationship Id="rId64" Type="http://schemas.openxmlformats.org/officeDocument/2006/relationships/image" Target="../media/image208.png"/><Relationship Id="rId8" Type="http://schemas.openxmlformats.org/officeDocument/2006/relationships/image" Target="../media/image152.png"/><Relationship Id="rId51" Type="http://schemas.openxmlformats.org/officeDocument/2006/relationships/image" Target="../media/image195.png"/><Relationship Id="rId3" Type="http://schemas.openxmlformats.org/officeDocument/2006/relationships/image" Target="../media/image147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33" Type="http://schemas.openxmlformats.org/officeDocument/2006/relationships/image" Target="../media/image177.png"/><Relationship Id="rId38" Type="http://schemas.openxmlformats.org/officeDocument/2006/relationships/image" Target="../media/image182.png"/><Relationship Id="rId46" Type="http://schemas.openxmlformats.org/officeDocument/2006/relationships/image" Target="../media/image190.png"/><Relationship Id="rId59" Type="http://schemas.openxmlformats.org/officeDocument/2006/relationships/image" Target="../media/image203.png"/><Relationship Id="rId67" Type="http://schemas.openxmlformats.org/officeDocument/2006/relationships/image" Target="../media/image211.png"/><Relationship Id="rId20" Type="http://schemas.openxmlformats.org/officeDocument/2006/relationships/image" Target="../media/image164.png"/><Relationship Id="rId41" Type="http://schemas.openxmlformats.org/officeDocument/2006/relationships/image" Target="../media/image185.png"/><Relationship Id="rId54" Type="http://schemas.openxmlformats.org/officeDocument/2006/relationships/image" Target="../media/image198.png"/><Relationship Id="rId6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172.png"/><Relationship Id="rId36" Type="http://schemas.openxmlformats.org/officeDocument/2006/relationships/image" Target="../media/image180.png"/><Relationship Id="rId49" Type="http://schemas.openxmlformats.org/officeDocument/2006/relationships/image" Target="../media/image193.png"/><Relationship Id="rId57" Type="http://schemas.openxmlformats.org/officeDocument/2006/relationships/image" Target="../media/image201.png"/><Relationship Id="rId10" Type="http://schemas.openxmlformats.org/officeDocument/2006/relationships/image" Target="../media/image154.png"/><Relationship Id="rId31" Type="http://schemas.openxmlformats.org/officeDocument/2006/relationships/image" Target="../media/image175.png"/><Relationship Id="rId44" Type="http://schemas.openxmlformats.org/officeDocument/2006/relationships/image" Target="../media/image188.png"/><Relationship Id="rId52" Type="http://schemas.openxmlformats.org/officeDocument/2006/relationships/image" Target="../media/image196.png"/><Relationship Id="rId60" Type="http://schemas.openxmlformats.org/officeDocument/2006/relationships/image" Target="../media/image204.png"/><Relationship Id="rId65" Type="http://schemas.openxmlformats.org/officeDocument/2006/relationships/image" Target="../media/image20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9" Type="http://schemas.openxmlformats.org/officeDocument/2006/relationships/image" Target="../media/image1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26" Type="http://schemas.openxmlformats.org/officeDocument/2006/relationships/image" Target="../media/image236.png"/><Relationship Id="rId3" Type="http://schemas.openxmlformats.org/officeDocument/2006/relationships/image" Target="../media/image213.png"/><Relationship Id="rId21" Type="http://schemas.openxmlformats.org/officeDocument/2006/relationships/image" Target="../media/image231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5" Type="http://schemas.openxmlformats.org/officeDocument/2006/relationships/image" Target="../media/image235.png"/><Relationship Id="rId2" Type="http://schemas.openxmlformats.org/officeDocument/2006/relationships/image" Target="../media/image212.pn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29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24" Type="http://schemas.openxmlformats.org/officeDocument/2006/relationships/image" Target="../media/image234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23" Type="http://schemas.openxmlformats.org/officeDocument/2006/relationships/image" Target="../media/image233.png"/><Relationship Id="rId28" Type="http://schemas.openxmlformats.org/officeDocument/2006/relationships/image" Target="../media/image238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31" Type="http://schemas.openxmlformats.org/officeDocument/2006/relationships/image" Target="../media/image241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Relationship Id="rId27" Type="http://schemas.openxmlformats.org/officeDocument/2006/relationships/image" Target="../media/image237.png"/><Relationship Id="rId30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8.png"/><Relationship Id="rId18" Type="http://schemas.openxmlformats.org/officeDocument/2006/relationships/image" Target="../media/image210.png"/><Relationship Id="rId3" Type="http://schemas.openxmlformats.org/officeDocument/2006/relationships/image" Target="../media/image234.png"/><Relationship Id="rId21" Type="http://schemas.openxmlformats.org/officeDocument/2006/relationships/image" Target="../media/image195.png"/><Relationship Id="rId7" Type="http://schemas.openxmlformats.org/officeDocument/2006/relationships/image" Target="../media/image217.png"/><Relationship Id="rId12" Type="http://schemas.openxmlformats.org/officeDocument/2006/relationships/image" Target="../media/image237.png"/><Relationship Id="rId17" Type="http://schemas.openxmlformats.org/officeDocument/2006/relationships/image" Target="../media/image209.png"/><Relationship Id="rId25" Type="http://schemas.openxmlformats.org/officeDocument/2006/relationships/image" Target="../media/image208.png"/><Relationship Id="rId2" Type="http://schemas.openxmlformats.org/officeDocument/2006/relationships/image" Target="../media/image233.png"/><Relationship Id="rId16" Type="http://schemas.openxmlformats.org/officeDocument/2006/relationships/image" Target="../media/image160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36.png"/><Relationship Id="rId24" Type="http://schemas.openxmlformats.org/officeDocument/2006/relationships/image" Target="../media/image207.png"/><Relationship Id="rId5" Type="http://schemas.openxmlformats.org/officeDocument/2006/relationships/image" Target="../media/image215.png"/><Relationship Id="rId15" Type="http://schemas.openxmlformats.org/officeDocument/2006/relationships/image" Target="../media/image159.png"/><Relationship Id="rId23" Type="http://schemas.openxmlformats.org/officeDocument/2006/relationships/image" Target="../media/image206.png"/><Relationship Id="rId10" Type="http://schemas.openxmlformats.org/officeDocument/2006/relationships/image" Target="../media/image232.png"/><Relationship Id="rId19" Type="http://schemas.openxmlformats.org/officeDocument/2006/relationships/image" Target="../media/image211.png"/><Relationship Id="rId4" Type="http://schemas.openxmlformats.org/officeDocument/2006/relationships/image" Target="../media/image235.png"/><Relationship Id="rId9" Type="http://schemas.openxmlformats.org/officeDocument/2006/relationships/image" Target="../media/image231.png"/><Relationship Id="rId14" Type="http://schemas.openxmlformats.org/officeDocument/2006/relationships/image" Target="../media/image158.png"/><Relationship Id="rId22" Type="http://schemas.openxmlformats.org/officeDocument/2006/relationships/image" Target="../media/image1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59.png"/><Relationship Id="rId18" Type="http://schemas.openxmlformats.org/officeDocument/2006/relationships/image" Target="../media/image233.png"/><Relationship Id="rId26" Type="http://schemas.openxmlformats.org/officeDocument/2006/relationships/image" Target="../media/image238.png"/><Relationship Id="rId3" Type="http://schemas.openxmlformats.org/officeDocument/2006/relationships/image" Target="../media/image206.png"/><Relationship Id="rId21" Type="http://schemas.openxmlformats.org/officeDocument/2006/relationships/image" Target="../media/image230.png"/><Relationship Id="rId7" Type="http://schemas.openxmlformats.org/officeDocument/2006/relationships/image" Target="../media/image195.png"/><Relationship Id="rId12" Type="http://schemas.openxmlformats.org/officeDocument/2006/relationships/image" Target="../media/image158.png"/><Relationship Id="rId17" Type="http://schemas.openxmlformats.org/officeDocument/2006/relationships/image" Target="../media/image217.png"/><Relationship Id="rId25" Type="http://schemas.openxmlformats.org/officeDocument/2006/relationships/image" Target="../media/image237.png"/><Relationship Id="rId2" Type="http://schemas.openxmlformats.org/officeDocument/2006/relationships/image" Target="../media/image118.png"/><Relationship Id="rId16" Type="http://schemas.openxmlformats.org/officeDocument/2006/relationships/image" Target="../media/image216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211.png"/><Relationship Id="rId24" Type="http://schemas.openxmlformats.org/officeDocument/2006/relationships/image" Target="../media/image232.png"/><Relationship Id="rId5" Type="http://schemas.openxmlformats.org/officeDocument/2006/relationships/image" Target="../media/image208.png"/><Relationship Id="rId15" Type="http://schemas.openxmlformats.org/officeDocument/2006/relationships/image" Target="../media/image215.png"/><Relationship Id="rId23" Type="http://schemas.openxmlformats.org/officeDocument/2006/relationships/image" Target="../media/image231.png"/><Relationship Id="rId10" Type="http://schemas.openxmlformats.org/officeDocument/2006/relationships/image" Target="../media/image210.png"/><Relationship Id="rId19" Type="http://schemas.openxmlformats.org/officeDocument/2006/relationships/image" Target="../media/image234.png"/><Relationship Id="rId4" Type="http://schemas.openxmlformats.org/officeDocument/2006/relationships/image" Target="../media/image207.png"/><Relationship Id="rId9" Type="http://schemas.openxmlformats.org/officeDocument/2006/relationships/image" Target="../media/image209.png"/><Relationship Id="rId14" Type="http://schemas.openxmlformats.org/officeDocument/2006/relationships/image" Target="../media/image160.png"/><Relationship Id="rId22" Type="http://schemas.openxmlformats.org/officeDocument/2006/relationships/image" Target="../media/image2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FA25539B-BE66-0C42-A28B-07170B16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316" y="4241026"/>
            <a:ext cx="1548280" cy="1548280"/>
          </a:xfrm>
          <a:prstGeom prst="rect">
            <a:avLst/>
          </a:prstGeom>
        </p:spPr>
      </p:pic>
      <p:pic>
        <p:nvPicPr>
          <p:cNvPr id="7" name="Picture 6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7D76910B-C64F-C547-8A14-EF685DA48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56" y="4241954"/>
            <a:ext cx="1548280" cy="1548280"/>
          </a:xfrm>
          <a:prstGeom prst="rect">
            <a:avLst/>
          </a:prstGeom>
        </p:spPr>
      </p:pic>
      <p:pic>
        <p:nvPicPr>
          <p:cNvPr id="9" name="Picture 8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28859C89-6B19-E441-97BB-D70D3A101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993" y="4241954"/>
            <a:ext cx="1548280" cy="1548280"/>
          </a:xfrm>
          <a:prstGeom prst="rect">
            <a:avLst/>
          </a:prstGeom>
        </p:spPr>
      </p:pic>
      <p:pic>
        <p:nvPicPr>
          <p:cNvPr id="11" name="Picture 10" descr="A close up of a tree&#10;&#10;Description automatically generated">
            <a:extLst>
              <a:ext uri="{FF2B5EF4-FFF2-40B4-BE49-F238E27FC236}">
                <a16:creationId xmlns:a16="http://schemas.microsoft.com/office/drawing/2014/main" id="{FDE0486B-C83E-B847-B4A5-7A95A4FAF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090" y="6433910"/>
            <a:ext cx="1548280" cy="1548280"/>
          </a:xfrm>
          <a:prstGeom prst="rect">
            <a:avLst/>
          </a:prstGeom>
        </p:spPr>
      </p:pic>
      <p:pic>
        <p:nvPicPr>
          <p:cNvPr id="13" name="Picture 12" descr="A close up of a tree&#10;&#10;Description automatically generated">
            <a:extLst>
              <a:ext uri="{FF2B5EF4-FFF2-40B4-BE49-F238E27FC236}">
                <a16:creationId xmlns:a16="http://schemas.microsoft.com/office/drawing/2014/main" id="{90680A9D-3C48-094D-9CBE-A37766587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983" y="6764579"/>
            <a:ext cx="1548280" cy="1548280"/>
          </a:xfrm>
          <a:prstGeom prst="rect">
            <a:avLst/>
          </a:prstGeom>
        </p:spPr>
      </p:pic>
      <p:pic>
        <p:nvPicPr>
          <p:cNvPr id="15" name="Picture 14" descr="A close up of a tree&#10;&#10;Description automatically generated">
            <a:extLst>
              <a:ext uri="{FF2B5EF4-FFF2-40B4-BE49-F238E27FC236}">
                <a16:creationId xmlns:a16="http://schemas.microsoft.com/office/drawing/2014/main" id="{EF40ED39-0205-8A4D-AF6C-BED3AE9CC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601" y="6570288"/>
            <a:ext cx="1548280" cy="1548280"/>
          </a:xfrm>
          <a:prstGeom prst="rect">
            <a:avLst/>
          </a:prstGeom>
        </p:spPr>
      </p:pic>
      <p:pic>
        <p:nvPicPr>
          <p:cNvPr id="17" name="Picture 16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990D1BF4-4564-2044-9BEC-E85BCB7FB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324" y="8778289"/>
            <a:ext cx="1548280" cy="1548280"/>
          </a:xfrm>
          <a:prstGeom prst="rect">
            <a:avLst/>
          </a:prstGeom>
        </p:spPr>
      </p:pic>
      <p:pic>
        <p:nvPicPr>
          <p:cNvPr id="19" name="Picture 18" descr="A large green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D1E70119-E278-D84F-9308-6F90546B1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5287" y="8778289"/>
            <a:ext cx="1548280" cy="1548280"/>
          </a:xfrm>
          <a:prstGeom prst="rect">
            <a:avLst/>
          </a:prstGeom>
        </p:spPr>
      </p:pic>
      <p:pic>
        <p:nvPicPr>
          <p:cNvPr id="21" name="Picture 20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6D28009E-7695-6648-ABCF-4A66349803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7601" y="8844323"/>
            <a:ext cx="1548280" cy="1548280"/>
          </a:xfrm>
          <a:prstGeom prst="rect">
            <a:avLst/>
          </a:prstGeom>
        </p:spPr>
      </p:pic>
      <p:pic>
        <p:nvPicPr>
          <p:cNvPr id="23" name="Picture 22" descr="A picture containing outdoor, nature, water, clouds&#10;&#10;Description automatically generated">
            <a:extLst>
              <a:ext uri="{FF2B5EF4-FFF2-40B4-BE49-F238E27FC236}">
                <a16:creationId xmlns:a16="http://schemas.microsoft.com/office/drawing/2014/main" id="{1145227C-DEB9-7B4A-A9A1-99181BE026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0465" y="1652965"/>
            <a:ext cx="1548280" cy="1548280"/>
          </a:xfrm>
          <a:prstGeom prst="rect">
            <a:avLst/>
          </a:prstGeom>
        </p:spPr>
      </p:pic>
      <p:pic>
        <p:nvPicPr>
          <p:cNvPr id="25" name="Picture 24" descr="A group of clouds in the sky&#10;&#10;Description automatically generated">
            <a:extLst>
              <a:ext uri="{FF2B5EF4-FFF2-40B4-BE49-F238E27FC236}">
                <a16:creationId xmlns:a16="http://schemas.microsoft.com/office/drawing/2014/main" id="{4649DDAB-D000-3B42-BBA3-415651B023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7908" y="1652965"/>
            <a:ext cx="1548280" cy="1548280"/>
          </a:xfrm>
          <a:prstGeom prst="rect">
            <a:avLst/>
          </a:prstGeom>
        </p:spPr>
      </p:pic>
      <p:pic>
        <p:nvPicPr>
          <p:cNvPr id="27" name="Picture 26" descr="A picture containing outdoor, nature, mountain, water&#10;&#10;Description automatically generated">
            <a:extLst>
              <a:ext uri="{FF2B5EF4-FFF2-40B4-BE49-F238E27FC236}">
                <a16:creationId xmlns:a16="http://schemas.microsoft.com/office/drawing/2014/main" id="{E9CEF418-AB6D-9A43-BA3B-432398F2C2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8745" y="1652965"/>
            <a:ext cx="1548280" cy="1548280"/>
          </a:xfrm>
          <a:prstGeom prst="rect">
            <a:avLst/>
          </a:prstGeom>
        </p:spPr>
      </p:pic>
      <p:pic>
        <p:nvPicPr>
          <p:cNvPr id="29" name="Picture 28" descr="A large body of water&#10;&#10;Description automatically generated">
            <a:extLst>
              <a:ext uri="{FF2B5EF4-FFF2-40B4-BE49-F238E27FC236}">
                <a16:creationId xmlns:a16="http://schemas.microsoft.com/office/drawing/2014/main" id="{2B5C38C7-F086-C442-9D54-F989FFC1F5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09133" y="7467434"/>
            <a:ext cx="1548280" cy="1548280"/>
          </a:xfrm>
          <a:prstGeom prst="rect">
            <a:avLst/>
          </a:prstGeom>
        </p:spPr>
      </p:pic>
      <p:pic>
        <p:nvPicPr>
          <p:cNvPr id="31" name="Picture 30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40A7669E-262C-5940-A828-01DE3E95A0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7258" y="5796148"/>
            <a:ext cx="1548280" cy="1548280"/>
          </a:xfrm>
          <a:prstGeom prst="rect">
            <a:avLst/>
          </a:prstGeom>
        </p:spPr>
      </p:pic>
      <p:pic>
        <p:nvPicPr>
          <p:cNvPr id="33" name="Picture 32" descr="A large body of water surrounded by trees&#10;&#10;Description automatically generated">
            <a:extLst>
              <a:ext uri="{FF2B5EF4-FFF2-40B4-BE49-F238E27FC236}">
                <a16:creationId xmlns:a16="http://schemas.microsoft.com/office/drawing/2014/main" id="{F436B841-41AF-6245-95FB-89641077F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82381" y="5796148"/>
            <a:ext cx="1548280" cy="1548280"/>
          </a:xfrm>
          <a:prstGeom prst="rect">
            <a:avLst/>
          </a:prstGeom>
        </p:spPr>
      </p:pic>
      <p:pic>
        <p:nvPicPr>
          <p:cNvPr id="35" name="Picture 34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C52C3497-8F04-EB47-BBB0-D97418B797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53329" y="3987253"/>
            <a:ext cx="1548280" cy="1548280"/>
          </a:xfrm>
          <a:prstGeom prst="rect">
            <a:avLst/>
          </a:prstGeom>
        </p:spPr>
      </p:pic>
      <p:pic>
        <p:nvPicPr>
          <p:cNvPr id="37" name="Picture 36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CDFF8912-B464-FF40-A607-AED757D161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00178" y="3934623"/>
            <a:ext cx="1548280" cy="1548280"/>
          </a:xfrm>
          <a:prstGeom prst="rect">
            <a:avLst/>
          </a:prstGeom>
        </p:spPr>
      </p:pic>
      <p:pic>
        <p:nvPicPr>
          <p:cNvPr id="39" name="Picture 38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DE423EED-0332-8648-83CE-47F665FEBA2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11739" y="4057629"/>
            <a:ext cx="1548280" cy="1548280"/>
          </a:xfrm>
          <a:prstGeom prst="rect">
            <a:avLst/>
          </a:prstGeom>
        </p:spPr>
      </p:pic>
      <p:pic>
        <p:nvPicPr>
          <p:cNvPr id="47" name="Picture 46" descr="A person riding on top of a snow covered mountain&#10;&#10;Description automatically generated">
            <a:extLst>
              <a:ext uri="{FF2B5EF4-FFF2-40B4-BE49-F238E27FC236}">
                <a16:creationId xmlns:a16="http://schemas.microsoft.com/office/drawing/2014/main" id="{60F56DD3-116D-044C-BE76-B9B04CEE5FE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6979" y="1967919"/>
            <a:ext cx="1548280" cy="1548280"/>
          </a:xfrm>
          <a:prstGeom prst="rect">
            <a:avLst/>
          </a:prstGeom>
        </p:spPr>
      </p:pic>
      <p:pic>
        <p:nvPicPr>
          <p:cNvPr id="49" name="Picture 48" descr="A person riding on top of a snow covered mountain&#10;&#10;Description automatically generated">
            <a:extLst>
              <a:ext uri="{FF2B5EF4-FFF2-40B4-BE49-F238E27FC236}">
                <a16:creationId xmlns:a16="http://schemas.microsoft.com/office/drawing/2014/main" id="{048D5789-34C4-DF4D-8689-8969CBB25B6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35023" y="1951196"/>
            <a:ext cx="1548280" cy="1548280"/>
          </a:xfrm>
          <a:prstGeom prst="rect">
            <a:avLst/>
          </a:prstGeom>
        </p:spPr>
      </p:pic>
      <p:pic>
        <p:nvPicPr>
          <p:cNvPr id="51" name="Picture 50" descr="A snow covered mountain&#10;&#10;Description automatically generated">
            <a:extLst>
              <a:ext uri="{FF2B5EF4-FFF2-40B4-BE49-F238E27FC236}">
                <a16:creationId xmlns:a16="http://schemas.microsoft.com/office/drawing/2014/main" id="{28B675BD-D9DC-6541-BC77-763DD107F50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64655" y="1967919"/>
            <a:ext cx="1548280" cy="1548280"/>
          </a:xfrm>
          <a:prstGeom prst="rect">
            <a:avLst/>
          </a:prstGeom>
        </p:spPr>
      </p:pic>
      <p:pic>
        <p:nvPicPr>
          <p:cNvPr id="53" name="Picture 52" descr="A group of clouds in the sky&#10;&#10;Description automatically generated">
            <a:extLst>
              <a:ext uri="{FF2B5EF4-FFF2-40B4-BE49-F238E27FC236}">
                <a16:creationId xmlns:a16="http://schemas.microsoft.com/office/drawing/2014/main" id="{0864D226-3214-814F-A1D1-FCB600EBE5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50996" y="9009444"/>
            <a:ext cx="1548280" cy="1548280"/>
          </a:xfrm>
          <a:prstGeom prst="rect">
            <a:avLst/>
          </a:prstGeom>
        </p:spPr>
      </p:pic>
      <p:pic>
        <p:nvPicPr>
          <p:cNvPr id="55" name="Picture 54" descr="A group of clouds in the sky at sunset&#10;&#10;Description automatically generated">
            <a:extLst>
              <a:ext uri="{FF2B5EF4-FFF2-40B4-BE49-F238E27FC236}">
                <a16:creationId xmlns:a16="http://schemas.microsoft.com/office/drawing/2014/main" id="{7CF1E7DC-2D65-2C42-A797-076653D825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08032" y="9009444"/>
            <a:ext cx="1548280" cy="1548280"/>
          </a:xfrm>
          <a:prstGeom prst="rect">
            <a:avLst/>
          </a:prstGeom>
        </p:spPr>
      </p:pic>
      <p:pic>
        <p:nvPicPr>
          <p:cNvPr id="57" name="Picture 56" descr="A picture containing outdoor, train, nature, track&#10;&#10;Description automatically generated">
            <a:extLst>
              <a:ext uri="{FF2B5EF4-FFF2-40B4-BE49-F238E27FC236}">
                <a16:creationId xmlns:a16="http://schemas.microsoft.com/office/drawing/2014/main" id="{1B811D10-B2BA-1C43-B8F6-0B54DF89F0E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15538" y="9009444"/>
            <a:ext cx="1548280" cy="1548280"/>
          </a:xfrm>
          <a:prstGeom prst="rect">
            <a:avLst/>
          </a:prstGeom>
        </p:spPr>
      </p:pic>
      <p:pic>
        <p:nvPicPr>
          <p:cNvPr id="59" name="Picture 58" descr="A close up of a large rock&#10;&#10;Description automatically generated">
            <a:extLst>
              <a:ext uri="{FF2B5EF4-FFF2-40B4-BE49-F238E27FC236}">
                <a16:creationId xmlns:a16="http://schemas.microsoft.com/office/drawing/2014/main" id="{B73190C9-70E0-6941-8B50-8CBC16258B8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660853" y="1678935"/>
            <a:ext cx="1548280" cy="1548280"/>
          </a:xfrm>
          <a:prstGeom prst="rect">
            <a:avLst/>
          </a:prstGeom>
        </p:spPr>
      </p:pic>
      <p:pic>
        <p:nvPicPr>
          <p:cNvPr id="61" name="Picture 60" descr="A picture containing nature, outdoor, rock, mountain&#10;&#10;Description automatically generated">
            <a:extLst>
              <a:ext uri="{FF2B5EF4-FFF2-40B4-BE49-F238E27FC236}">
                <a16:creationId xmlns:a16="http://schemas.microsoft.com/office/drawing/2014/main" id="{7CCEAA18-92E3-324A-A056-E2BE88FCDB7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792046" y="1678935"/>
            <a:ext cx="1548280" cy="1548280"/>
          </a:xfrm>
          <a:prstGeom prst="rect">
            <a:avLst/>
          </a:prstGeom>
        </p:spPr>
      </p:pic>
      <p:pic>
        <p:nvPicPr>
          <p:cNvPr id="63" name="Picture 62" descr="A close up of a rock mountain&#10;&#10;Description automatically generated">
            <a:extLst>
              <a:ext uri="{FF2B5EF4-FFF2-40B4-BE49-F238E27FC236}">
                <a16:creationId xmlns:a16="http://schemas.microsoft.com/office/drawing/2014/main" id="{65C7587D-A690-5040-A750-CE3ECC87D8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227772" y="1640090"/>
            <a:ext cx="1548280" cy="154828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E796C57-3623-6C43-AC76-4E1DA8D8C8E4}"/>
              </a:ext>
            </a:extLst>
          </p:cNvPr>
          <p:cNvSpPr txBox="1"/>
          <p:nvPr/>
        </p:nvSpPr>
        <p:spPr>
          <a:xfrm>
            <a:off x="892680" y="1550169"/>
            <a:ext cx="1269258" cy="35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714" dirty="0"/>
              <a:t>1114-picked</a:t>
            </a:r>
          </a:p>
        </p:txBody>
      </p:sp>
      <p:pic>
        <p:nvPicPr>
          <p:cNvPr id="3" name="Picture 2" descr="A fountain of water&#10;&#10;Description automatically generated">
            <a:extLst>
              <a:ext uri="{FF2B5EF4-FFF2-40B4-BE49-F238E27FC236}">
                <a16:creationId xmlns:a16="http://schemas.microsoft.com/office/drawing/2014/main" id="{3604C6C6-D1CF-DB48-A80C-AE3BEF3396D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602738" y="12050673"/>
            <a:ext cx="1625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D50D8-46FF-244F-9946-DA3CC4200B9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742507" y="11908621"/>
            <a:ext cx="1625600" cy="1625600"/>
          </a:xfrm>
          <a:prstGeom prst="rect">
            <a:avLst/>
          </a:prstGeom>
        </p:spPr>
      </p:pic>
      <p:pic>
        <p:nvPicPr>
          <p:cNvPr id="10" name="Picture 9" descr="A picture containing night, fire, water&#10;&#10;Description automatically generated">
            <a:extLst>
              <a:ext uri="{FF2B5EF4-FFF2-40B4-BE49-F238E27FC236}">
                <a16:creationId xmlns:a16="http://schemas.microsoft.com/office/drawing/2014/main" id="{4FEF2335-6D4E-8746-8001-294DCF23AD9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59036" y="12100878"/>
            <a:ext cx="1625600" cy="1625600"/>
          </a:xfrm>
          <a:prstGeom prst="rect">
            <a:avLst/>
          </a:prstGeom>
        </p:spPr>
      </p:pic>
      <p:pic>
        <p:nvPicPr>
          <p:cNvPr id="14" name="Picture 13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C42AF725-9D37-FA42-943A-87D8F5AD5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9278" y="442277"/>
            <a:ext cx="1625600" cy="1625600"/>
          </a:xfrm>
          <a:prstGeom prst="rect">
            <a:avLst/>
          </a:prstGeom>
        </p:spPr>
      </p:pic>
      <p:pic>
        <p:nvPicPr>
          <p:cNvPr id="18" name="Picture 17" descr="A large green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FF271B3E-EB2D-334B-BB55-E066DB0B04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868" y="291924"/>
            <a:ext cx="1625600" cy="1625600"/>
          </a:xfrm>
          <a:prstGeom prst="rect">
            <a:avLst/>
          </a:prstGeom>
        </p:spPr>
      </p:pic>
      <p:pic>
        <p:nvPicPr>
          <p:cNvPr id="22" name="Picture 21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59FA6EC1-4B15-8F4D-B5D4-75A9203449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7703" y="150762"/>
            <a:ext cx="1625600" cy="1625600"/>
          </a:xfrm>
          <a:prstGeom prst="rect">
            <a:avLst/>
          </a:prstGeom>
        </p:spPr>
      </p:pic>
      <p:pic>
        <p:nvPicPr>
          <p:cNvPr id="26" name="Picture 25" descr="Clouds in the sky at sunset&#10;&#10;Description automatically generated">
            <a:extLst>
              <a:ext uri="{FF2B5EF4-FFF2-40B4-BE49-F238E27FC236}">
                <a16:creationId xmlns:a16="http://schemas.microsoft.com/office/drawing/2014/main" id="{2A432BD9-86F4-504B-A487-2FB1E2705D3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266946" y="10791999"/>
            <a:ext cx="1625600" cy="1625600"/>
          </a:xfrm>
          <a:prstGeom prst="rect">
            <a:avLst/>
          </a:prstGeom>
        </p:spPr>
      </p:pic>
      <p:pic>
        <p:nvPicPr>
          <p:cNvPr id="30" name="Picture 29" descr="Clouds in the sky&#10;&#10;Description automatically generated">
            <a:extLst>
              <a:ext uri="{FF2B5EF4-FFF2-40B4-BE49-F238E27FC236}">
                <a16:creationId xmlns:a16="http://schemas.microsoft.com/office/drawing/2014/main" id="{DD4F3EB8-0A78-FC4D-99E1-A7E3B060C60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34194" y="12042192"/>
            <a:ext cx="1625600" cy="1625600"/>
          </a:xfrm>
          <a:prstGeom prst="rect">
            <a:avLst/>
          </a:prstGeom>
        </p:spPr>
      </p:pic>
      <p:pic>
        <p:nvPicPr>
          <p:cNvPr id="34" name="Picture 33" descr="A sunset in the background&#10;&#10;Description automatically generated">
            <a:extLst>
              <a:ext uri="{FF2B5EF4-FFF2-40B4-BE49-F238E27FC236}">
                <a16:creationId xmlns:a16="http://schemas.microsoft.com/office/drawing/2014/main" id="{ED6E087C-6187-074F-852F-2DAAD7A0CF1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54904" y="10376580"/>
            <a:ext cx="1625600" cy="1625600"/>
          </a:xfrm>
          <a:prstGeom prst="rect">
            <a:avLst/>
          </a:prstGeom>
        </p:spPr>
      </p:pic>
      <p:pic>
        <p:nvPicPr>
          <p:cNvPr id="38" name="Picture 37" descr="A picture containing outdoor, grass, person, water&#10;&#10;Description automatically generated">
            <a:extLst>
              <a:ext uri="{FF2B5EF4-FFF2-40B4-BE49-F238E27FC236}">
                <a16:creationId xmlns:a16="http://schemas.microsoft.com/office/drawing/2014/main" id="{F9317596-697D-4540-811A-738ADE4AF95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2289093" y="6356590"/>
            <a:ext cx="1625600" cy="1625600"/>
          </a:xfrm>
          <a:prstGeom prst="rect">
            <a:avLst/>
          </a:prstGeom>
        </p:spPr>
      </p:pic>
      <p:pic>
        <p:nvPicPr>
          <p:cNvPr id="41" name="Picture 40" descr="A picture containing outdoor, grass, train, water&#10;&#10;Description automatically generated">
            <a:extLst>
              <a:ext uri="{FF2B5EF4-FFF2-40B4-BE49-F238E27FC236}">
                <a16:creationId xmlns:a16="http://schemas.microsoft.com/office/drawing/2014/main" id="{860D8BB8-E366-B146-905C-38B4C730E51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-543248" y="6356590"/>
            <a:ext cx="1625600" cy="1625600"/>
          </a:xfrm>
          <a:prstGeom prst="rect">
            <a:avLst/>
          </a:prstGeom>
        </p:spPr>
      </p:pic>
      <p:pic>
        <p:nvPicPr>
          <p:cNvPr id="43" name="Picture 42" descr="A large waterfall over a body of water&#10;&#10;Description automatically generated">
            <a:extLst>
              <a:ext uri="{FF2B5EF4-FFF2-40B4-BE49-F238E27FC236}">
                <a16:creationId xmlns:a16="http://schemas.microsoft.com/office/drawing/2014/main" id="{E9FF1A66-6210-314F-951E-935DC8ABDCD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02597" y="639525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4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grass, nature, mountain&#10;&#10;Description automatically generated">
            <a:extLst>
              <a:ext uri="{FF2B5EF4-FFF2-40B4-BE49-F238E27FC236}">
                <a16:creationId xmlns:a16="http://schemas.microsoft.com/office/drawing/2014/main" id="{0E351818-8F41-994F-A7BC-5D4231D3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119" y="2725468"/>
            <a:ext cx="1548280" cy="1548280"/>
          </a:xfrm>
          <a:prstGeom prst="rect">
            <a:avLst/>
          </a:prstGeom>
        </p:spPr>
      </p:pic>
      <p:pic>
        <p:nvPicPr>
          <p:cNvPr id="97" name="Picture 96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477B4323-7912-E249-B703-714B1803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910" y="2852574"/>
            <a:ext cx="1548280" cy="1548280"/>
          </a:xfrm>
          <a:prstGeom prst="rect">
            <a:avLst/>
          </a:prstGeom>
        </p:spPr>
      </p:pic>
      <p:pic>
        <p:nvPicPr>
          <p:cNvPr id="99" name="Picture 98" descr="A castle on a hill&#10;&#10;Description automatically generated">
            <a:extLst>
              <a:ext uri="{FF2B5EF4-FFF2-40B4-BE49-F238E27FC236}">
                <a16:creationId xmlns:a16="http://schemas.microsoft.com/office/drawing/2014/main" id="{52397CF0-E294-1642-BDDA-528A19F7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313" y="3118134"/>
            <a:ext cx="1548280" cy="1548280"/>
          </a:xfrm>
          <a:prstGeom prst="rect">
            <a:avLst/>
          </a:prstGeom>
        </p:spPr>
      </p:pic>
      <p:pic>
        <p:nvPicPr>
          <p:cNvPr id="101" name="Picture 100" descr="A picture containing outdoor, grass, nature, mountain&#10;&#10;Description automatically generated">
            <a:extLst>
              <a:ext uri="{FF2B5EF4-FFF2-40B4-BE49-F238E27FC236}">
                <a16:creationId xmlns:a16="http://schemas.microsoft.com/office/drawing/2014/main" id="{5AAC8D26-E446-8947-AE81-A356D4FE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970" y="3181537"/>
            <a:ext cx="1548280" cy="1548280"/>
          </a:xfrm>
          <a:prstGeom prst="rect">
            <a:avLst/>
          </a:prstGeom>
        </p:spPr>
      </p:pic>
      <p:pic>
        <p:nvPicPr>
          <p:cNvPr id="103" name="Picture 102" descr="A picture containing grass, outdoor, sheep, mountain&#10;&#10;Description automatically generated">
            <a:extLst>
              <a:ext uri="{FF2B5EF4-FFF2-40B4-BE49-F238E27FC236}">
                <a16:creationId xmlns:a16="http://schemas.microsoft.com/office/drawing/2014/main" id="{2C390346-AEF5-D745-AA68-512008DA2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353" y="3038906"/>
            <a:ext cx="1548280" cy="1548280"/>
          </a:xfrm>
          <a:prstGeom prst="rect">
            <a:avLst/>
          </a:prstGeom>
        </p:spPr>
      </p:pic>
      <p:pic>
        <p:nvPicPr>
          <p:cNvPr id="385" name="Picture 384" descr="A picture containing outdoor, grass, building, mountain&#10;&#10;Description automatically generated">
            <a:extLst>
              <a:ext uri="{FF2B5EF4-FFF2-40B4-BE49-F238E27FC236}">
                <a16:creationId xmlns:a16="http://schemas.microsoft.com/office/drawing/2014/main" id="{F61ED01E-DF5F-0F4B-93F5-AC85FB12F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511" y="2852574"/>
            <a:ext cx="1548280" cy="1548280"/>
          </a:xfrm>
          <a:prstGeom prst="rect">
            <a:avLst/>
          </a:prstGeom>
        </p:spPr>
      </p:pic>
      <p:pic>
        <p:nvPicPr>
          <p:cNvPr id="387" name="Picture 386" descr="A sunset over a body of water&#10;&#10;Description automatically generated">
            <a:extLst>
              <a:ext uri="{FF2B5EF4-FFF2-40B4-BE49-F238E27FC236}">
                <a16:creationId xmlns:a16="http://schemas.microsoft.com/office/drawing/2014/main" id="{C31A2A3E-B784-DB4B-81B1-6E47EF91D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07" y="6324400"/>
            <a:ext cx="1548280" cy="1548280"/>
          </a:xfrm>
          <a:prstGeom prst="rect">
            <a:avLst/>
          </a:prstGeom>
        </p:spPr>
      </p:pic>
      <p:pic>
        <p:nvPicPr>
          <p:cNvPr id="389" name="Picture 388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37F6971-759F-604D-BDA3-215CEDBB39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187" y="6479461"/>
            <a:ext cx="1548280" cy="1548280"/>
          </a:xfrm>
          <a:prstGeom prst="rect">
            <a:avLst/>
          </a:prstGeom>
        </p:spPr>
      </p:pic>
      <p:pic>
        <p:nvPicPr>
          <p:cNvPr id="391" name="Picture 390" descr="A sunset over a body of water&#10;&#10;Description automatically generated">
            <a:extLst>
              <a:ext uri="{FF2B5EF4-FFF2-40B4-BE49-F238E27FC236}">
                <a16:creationId xmlns:a16="http://schemas.microsoft.com/office/drawing/2014/main" id="{A8AE9D6A-F79B-214E-BDB4-3C35137FEB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8915" y="6294831"/>
            <a:ext cx="1548280" cy="1548280"/>
          </a:xfrm>
          <a:prstGeom prst="rect">
            <a:avLst/>
          </a:prstGeom>
        </p:spPr>
      </p:pic>
      <p:pic>
        <p:nvPicPr>
          <p:cNvPr id="393" name="Picture 392" descr="A group of clouds in the sky&#10;&#10;Description automatically generated">
            <a:extLst>
              <a:ext uri="{FF2B5EF4-FFF2-40B4-BE49-F238E27FC236}">
                <a16:creationId xmlns:a16="http://schemas.microsoft.com/office/drawing/2014/main" id="{B43CDD33-B841-6E46-AF96-634B46FD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2066" y="6604147"/>
            <a:ext cx="1548280" cy="1548280"/>
          </a:xfrm>
          <a:prstGeom prst="rect">
            <a:avLst/>
          </a:prstGeom>
        </p:spPr>
      </p:pic>
      <p:pic>
        <p:nvPicPr>
          <p:cNvPr id="395" name="Picture 394" descr="Clouds in the sky&#10;&#10;Description automatically generated">
            <a:extLst>
              <a:ext uri="{FF2B5EF4-FFF2-40B4-BE49-F238E27FC236}">
                <a16:creationId xmlns:a16="http://schemas.microsoft.com/office/drawing/2014/main" id="{F3FCE689-20CB-524A-B727-433E6AE780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04491" y="6252285"/>
            <a:ext cx="1548280" cy="1548280"/>
          </a:xfrm>
          <a:prstGeom prst="rect">
            <a:avLst/>
          </a:prstGeom>
        </p:spPr>
      </p:pic>
      <p:pic>
        <p:nvPicPr>
          <p:cNvPr id="397" name="Picture 396" descr="A view of a mountain with clouds around it&#10;&#10;Description automatically generated">
            <a:extLst>
              <a:ext uri="{FF2B5EF4-FFF2-40B4-BE49-F238E27FC236}">
                <a16:creationId xmlns:a16="http://schemas.microsoft.com/office/drawing/2014/main" id="{C34E9E8A-4A23-9846-981D-2546BFFCCE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66912" y="4657183"/>
            <a:ext cx="1548280" cy="1548280"/>
          </a:xfrm>
          <a:prstGeom prst="rect">
            <a:avLst/>
          </a:prstGeom>
        </p:spPr>
      </p:pic>
      <p:pic>
        <p:nvPicPr>
          <p:cNvPr id="399" name="Picture 398" descr="A group of clouds in the sky&#10;&#10;Description automatically generated">
            <a:extLst>
              <a:ext uri="{FF2B5EF4-FFF2-40B4-BE49-F238E27FC236}">
                <a16:creationId xmlns:a16="http://schemas.microsoft.com/office/drawing/2014/main" id="{2109B5E3-D593-C14F-AC20-3C55164F8C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84549" y="4626006"/>
            <a:ext cx="1548280" cy="1548280"/>
          </a:xfrm>
          <a:prstGeom prst="rect">
            <a:avLst/>
          </a:prstGeom>
        </p:spPr>
      </p:pic>
      <p:pic>
        <p:nvPicPr>
          <p:cNvPr id="401" name="Picture 400" descr="A group of people in 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C7E30384-7F48-E441-A722-1B38D3681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9637" y="6379965"/>
            <a:ext cx="1548280" cy="1548280"/>
          </a:xfrm>
          <a:prstGeom prst="rect">
            <a:avLst/>
          </a:prstGeom>
        </p:spPr>
      </p:pic>
      <p:pic>
        <p:nvPicPr>
          <p:cNvPr id="403" name="Picture 402" descr="A picture containing grass, outdoor, mountain, field&#10;&#10;Description automatically generated">
            <a:extLst>
              <a:ext uri="{FF2B5EF4-FFF2-40B4-BE49-F238E27FC236}">
                <a16:creationId xmlns:a16="http://schemas.microsoft.com/office/drawing/2014/main" id="{17270D3B-45C9-B94E-B4AC-7D499AD863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4268" y="6434348"/>
            <a:ext cx="1548280" cy="1548280"/>
          </a:xfrm>
          <a:prstGeom prst="rect">
            <a:avLst/>
          </a:prstGeom>
        </p:spPr>
      </p:pic>
      <p:pic>
        <p:nvPicPr>
          <p:cNvPr id="405" name="Picture 404" descr="A close up of a hillside&#10;&#10;Description automatically generated">
            <a:extLst>
              <a:ext uri="{FF2B5EF4-FFF2-40B4-BE49-F238E27FC236}">
                <a16:creationId xmlns:a16="http://schemas.microsoft.com/office/drawing/2014/main" id="{4F4C50EA-EF03-3D41-AB11-35A7190962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3265" y="6379965"/>
            <a:ext cx="1548280" cy="1548280"/>
          </a:xfrm>
          <a:prstGeom prst="rect">
            <a:avLst/>
          </a:prstGeom>
        </p:spPr>
      </p:pic>
      <p:pic>
        <p:nvPicPr>
          <p:cNvPr id="407" name="Picture 406" descr="A view of a mountain&#10;&#10;Description automatically generated">
            <a:extLst>
              <a:ext uri="{FF2B5EF4-FFF2-40B4-BE49-F238E27FC236}">
                <a16:creationId xmlns:a16="http://schemas.microsoft.com/office/drawing/2014/main" id="{92577571-1E3B-7249-84AB-42ADDA209C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3339" y="4776120"/>
            <a:ext cx="1548280" cy="1548280"/>
          </a:xfrm>
          <a:prstGeom prst="rect">
            <a:avLst/>
          </a:prstGeom>
        </p:spPr>
      </p:pic>
      <p:pic>
        <p:nvPicPr>
          <p:cNvPr id="409" name="Picture 408" descr="A large waterfall in a forest&#10;&#10;Description automatically generated">
            <a:extLst>
              <a:ext uri="{FF2B5EF4-FFF2-40B4-BE49-F238E27FC236}">
                <a16:creationId xmlns:a16="http://schemas.microsoft.com/office/drawing/2014/main" id="{700C70DC-7B8C-5148-85CA-3F654B6E40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6003" y="8165337"/>
            <a:ext cx="1548280" cy="1548280"/>
          </a:xfrm>
          <a:prstGeom prst="rect">
            <a:avLst/>
          </a:prstGeom>
        </p:spPr>
      </p:pic>
      <p:pic>
        <p:nvPicPr>
          <p:cNvPr id="411" name="Picture 410" descr="A large waterfall over some water&#10;&#10;Description automatically generated">
            <a:extLst>
              <a:ext uri="{FF2B5EF4-FFF2-40B4-BE49-F238E27FC236}">
                <a16:creationId xmlns:a16="http://schemas.microsoft.com/office/drawing/2014/main" id="{7967E3E4-1247-8546-9E4D-333BF09D03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41052" y="8268163"/>
            <a:ext cx="1548280" cy="1548280"/>
          </a:xfrm>
          <a:prstGeom prst="rect">
            <a:avLst/>
          </a:prstGeom>
        </p:spPr>
      </p:pic>
      <p:pic>
        <p:nvPicPr>
          <p:cNvPr id="413" name="Picture 412" descr="A large waterfall in a forest&#10;&#10;Description automatically generated">
            <a:extLst>
              <a:ext uri="{FF2B5EF4-FFF2-40B4-BE49-F238E27FC236}">
                <a16:creationId xmlns:a16="http://schemas.microsoft.com/office/drawing/2014/main" id="{2104ABA6-9050-B441-9061-0A491A742E4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27533" y="8346197"/>
            <a:ext cx="1548280" cy="1548280"/>
          </a:xfrm>
          <a:prstGeom prst="rect">
            <a:avLst/>
          </a:prstGeom>
        </p:spPr>
      </p:pic>
      <p:pic>
        <p:nvPicPr>
          <p:cNvPr id="415" name="Picture 414" descr="A large waterfall in a forest&#10;&#10;Description automatically generated">
            <a:extLst>
              <a:ext uri="{FF2B5EF4-FFF2-40B4-BE49-F238E27FC236}">
                <a16:creationId xmlns:a16="http://schemas.microsoft.com/office/drawing/2014/main" id="{0914AC09-297B-324B-BEB2-4D729A4ADC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70948" y="4807692"/>
            <a:ext cx="1548280" cy="1548280"/>
          </a:xfrm>
          <a:prstGeom prst="rect">
            <a:avLst/>
          </a:prstGeom>
        </p:spPr>
      </p:pic>
      <p:pic>
        <p:nvPicPr>
          <p:cNvPr id="417" name="Picture 416" descr="A large waterfall in a forest&#10;&#10;Description automatically generated">
            <a:extLst>
              <a:ext uri="{FF2B5EF4-FFF2-40B4-BE49-F238E27FC236}">
                <a16:creationId xmlns:a16="http://schemas.microsoft.com/office/drawing/2014/main" id="{FA04E7AB-D6FF-0145-98B0-1C325229902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24214" y="8024575"/>
            <a:ext cx="1548280" cy="1548280"/>
          </a:xfrm>
          <a:prstGeom prst="rect">
            <a:avLst/>
          </a:prstGeom>
        </p:spPr>
      </p:pic>
      <p:pic>
        <p:nvPicPr>
          <p:cNvPr id="419" name="Picture 418" descr="A large waterfall in a forest&#10;&#10;Description automatically generated">
            <a:extLst>
              <a:ext uri="{FF2B5EF4-FFF2-40B4-BE49-F238E27FC236}">
                <a16:creationId xmlns:a16="http://schemas.microsoft.com/office/drawing/2014/main" id="{000B0811-4247-6844-8483-1C842FCDAF4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39283" y="8241967"/>
            <a:ext cx="1548280" cy="1548280"/>
          </a:xfrm>
          <a:prstGeom prst="rect">
            <a:avLst/>
          </a:prstGeom>
        </p:spPr>
      </p:pic>
      <p:pic>
        <p:nvPicPr>
          <p:cNvPr id="421" name="Picture 420" descr="A waterfall in a forest&#10;&#10;Description automatically generated">
            <a:extLst>
              <a:ext uri="{FF2B5EF4-FFF2-40B4-BE49-F238E27FC236}">
                <a16:creationId xmlns:a16="http://schemas.microsoft.com/office/drawing/2014/main" id="{423CE8B5-66D9-D043-B3F6-B3B1849C898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74235" y="8182112"/>
            <a:ext cx="1548280" cy="1548280"/>
          </a:xfrm>
          <a:prstGeom prst="rect">
            <a:avLst/>
          </a:prstGeom>
        </p:spPr>
      </p:pic>
      <p:pic>
        <p:nvPicPr>
          <p:cNvPr id="423" name="Picture 422" descr="A large waterfall in a forest&#10;&#10;Description automatically generated">
            <a:extLst>
              <a:ext uri="{FF2B5EF4-FFF2-40B4-BE49-F238E27FC236}">
                <a16:creationId xmlns:a16="http://schemas.microsoft.com/office/drawing/2014/main" id="{BCDB55D8-3C84-254E-9A92-2FA64F53C45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96001" y="8128370"/>
            <a:ext cx="1548280" cy="1548280"/>
          </a:xfrm>
          <a:prstGeom prst="rect">
            <a:avLst/>
          </a:prstGeom>
        </p:spPr>
      </p:pic>
      <p:pic>
        <p:nvPicPr>
          <p:cNvPr id="425" name="Picture 424" descr="A large waterfall over some water&#10;&#10;Description automatically generated">
            <a:extLst>
              <a:ext uri="{FF2B5EF4-FFF2-40B4-BE49-F238E27FC236}">
                <a16:creationId xmlns:a16="http://schemas.microsoft.com/office/drawing/2014/main" id="{4B50BCC9-9D25-E64D-A01A-CD040DE62C0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82539" y="8180180"/>
            <a:ext cx="1548280" cy="1548280"/>
          </a:xfrm>
          <a:prstGeom prst="rect">
            <a:avLst/>
          </a:prstGeom>
        </p:spPr>
      </p:pic>
      <p:pic>
        <p:nvPicPr>
          <p:cNvPr id="427" name="Picture 426" descr="A picture containing water, outdoor, person, riding&#10;&#10;Description automatically generated">
            <a:extLst>
              <a:ext uri="{FF2B5EF4-FFF2-40B4-BE49-F238E27FC236}">
                <a16:creationId xmlns:a16="http://schemas.microsoft.com/office/drawing/2014/main" id="{D4992937-D517-324C-B22B-342EE83AD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17343" y="9929876"/>
            <a:ext cx="1548280" cy="1548280"/>
          </a:xfrm>
          <a:prstGeom prst="rect">
            <a:avLst/>
          </a:prstGeom>
        </p:spPr>
      </p:pic>
      <p:pic>
        <p:nvPicPr>
          <p:cNvPr id="429" name="Picture 428" descr="A large body of water&#10;&#10;Description automatically generated">
            <a:extLst>
              <a:ext uri="{FF2B5EF4-FFF2-40B4-BE49-F238E27FC236}">
                <a16:creationId xmlns:a16="http://schemas.microsoft.com/office/drawing/2014/main" id="{AE0DAA01-3D8B-5449-A177-581630E842E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23778" y="9913211"/>
            <a:ext cx="1548280" cy="1548280"/>
          </a:xfrm>
          <a:prstGeom prst="rect">
            <a:avLst/>
          </a:prstGeom>
        </p:spPr>
      </p:pic>
      <p:pic>
        <p:nvPicPr>
          <p:cNvPr id="431" name="Picture 430" descr="A body of water&#10;&#10;Description automatically generated">
            <a:extLst>
              <a:ext uri="{FF2B5EF4-FFF2-40B4-BE49-F238E27FC236}">
                <a16:creationId xmlns:a16="http://schemas.microsoft.com/office/drawing/2014/main" id="{3771F194-8329-8649-8684-1C1B4097430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58842" y="9863315"/>
            <a:ext cx="1548280" cy="1548280"/>
          </a:xfrm>
          <a:prstGeom prst="rect">
            <a:avLst/>
          </a:prstGeom>
        </p:spPr>
      </p:pic>
      <p:pic>
        <p:nvPicPr>
          <p:cNvPr id="433" name="Picture 432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1AA49DFB-2D67-6A48-919A-BAA4C2F48F2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44331" y="9830972"/>
            <a:ext cx="1548280" cy="1548280"/>
          </a:xfrm>
          <a:prstGeom prst="rect">
            <a:avLst/>
          </a:prstGeom>
        </p:spPr>
      </p:pic>
      <p:pic>
        <p:nvPicPr>
          <p:cNvPr id="435" name="Picture 434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97155739-6210-BC49-BFDB-5AB12D7B097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43983" y="10056226"/>
            <a:ext cx="1548280" cy="1548280"/>
          </a:xfrm>
          <a:prstGeom prst="rect">
            <a:avLst/>
          </a:prstGeom>
        </p:spPr>
      </p:pic>
      <p:pic>
        <p:nvPicPr>
          <p:cNvPr id="437" name="Picture 436" descr="A close up of a tower&#10;&#10;Description automatically generated">
            <a:extLst>
              <a:ext uri="{FF2B5EF4-FFF2-40B4-BE49-F238E27FC236}">
                <a16:creationId xmlns:a16="http://schemas.microsoft.com/office/drawing/2014/main" id="{161A65E0-5F7F-814F-B5EA-D2CDE37A6F9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01859" y="10033808"/>
            <a:ext cx="1548280" cy="1548280"/>
          </a:xfrm>
          <a:prstGeom prst="rect">
            <a:avLst/>
          </a:prstGeom>
        </p:spPr>
      </p:pic>
      <p:pic>
        <p:nvPicPr>
          <p:cNvPr id="439" name="Picture 438" descr="Water next to the ocean&#10;&#10;Description automatically generated">
            <a:extLst>
              <a:ext uri="{FF2B5EF4-FFF2-40B4-BE49-F238E27FC236}">
                <a16:creationId xmlns:a16="http://schemas.microsoft.com/office/drawing/2014/main" id="{F9A77B20-E17D-0043-8070-024A8ADE1A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037519" y="9984449"/>
            <a:ext cx="1548280" cy="1548280"/>
          </a:xfrm>
          <a:prstGeom prst="rect">
            <a:avLst/>
          </a:prstGeom>
        </p:spPr>
      </p:pic>
      <p:pic>
        <p:nvPicPr>
          <p:cNvPr id="441" name="Picture 440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F0E47B10-57A6-2A48-B65C-953B4CD6ACF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707100" y="9984449"/>
            <a:ext cx="1548280" cy="1548280"/>
          </a:xfrm>
          <a:prstGeom prst="rect">
            <a:avLst/>
          </a:prstGeom>
        </p:spPr>
      </p:pic>
      <p:pic>
        <p:nvPicPr>
          <p:cNvPr id="443" name="Picture 442" descr="A person riding a wave on top of a beach&#10;&#10;Description automatically generated">
            <a:extLst>
              <a:ext uri="{FF2B5EF4-FFF2-40B4-BE49-F238E27FC236}">
                <a16:creationId xmlns:a16="http://schemas.microsoft.com/office/drawing/2014/main" id="{37FA4551-13A3-5E41-9645-6C843E538A9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892113" y="9894443"/>
            <a:ext cx="1548280" cy="1548280"/>
          </a:xfrm>
          <a:prstGeom prst="rect">
            <a:avLst/>
          </a:prstGeom>
        </p:spPr>
      </p:pic>
      <p:pic>
        <p:nvPicPr>
          <p:cNvPr id="445" name="Picture 444" descr="Water next to the ocean&#10;&#10;Description automatically generated">
            <a:extLst>
              <a:ext uri="{FF2B5EF4-FFF2-40B4-BE49-F238E27FC236}">
                <a16:creationId xmlns:a16="http://schemas.microsoft.com/office/drawing/2014/main" id="{ADF60476-C45E-8A4C-AF38-AD5FFA88F61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434443" y="9816443"/>
            <a:ext cx="1548280" cy="1548280"/>
          </a:xfrm>
          <a:prstGeom prst="rect">
            <a:avLst/>
          </a:prstGeom>
        </p:spPr>
      </p:pic>
      <p:sp>
        <p:nvSpPr>
          <p:cNvPr id="447" name="TextBox 446">
            <a:extLst>
              <a:ext uri="{FF2B5EF4-FFF2-40B4-BE49-F238E27FC236}">
                <a16:creationId xmlns:a16="http://schemas.microsoft.com/office/drawing/2014/main" id="{4FF9317E-092D-A64F-8319-34B2D567BC2F}"/>
              </a:ext>
            </a:extLst>
          </p:cNvPr>
          <p:cNvSpPr txBox="1"/>
          <p:nvPr/>
        </p:nvSpPr>
        <p:spPr>
          <a:xfrm>
            <a:off x="517495" y="1575728"/>
            <a:ext cx="1269258" cy="35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714" dirty="0"/>
              <a:t>1112-picked</a:t>
            </a:r>
          </a:p>
        </p:txBody>
      </p:sp>
      <p:pic>
        <p:nvPicPr>
          <p:cNvPr id="449" name="Picture 448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699B09E9-9BE7-AC47-870B-3527E0BA534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36835" y="1428473"/>
            <a:ext cx="1548280" cy="1548280"/>
          </a:xfrm>
          <a:prstGeom prst="rect">
            <a:avLst/>
          </a:prstGeom>
        </p:spPr>
      </p:pic>
      <p:pic>
        <p:nvPicPr>
          <p:cNvPr id="451" name="Picture 450" descr="A close up of a tower&#10;&#10;Description automatically generated">
            <a:extLst>
              <a:ext uri="{FF2B5EF4-FFF2-40B4-BE49-F238E27FC236}">
                <a16:creationId xmlns:a16="http://schemas.microsoft.com/office/drawing/2014/main" id="{0ED7A1B4-BD9A-F049-BD43-3465DAC0969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311004" y="1491728"/>
            <a:ext cx="1548280" cy="1548280"/>
          </a:xfrm>
          <a:prstGeom prst="rect">
            <a:avLst/>
          </a:prstGeom>
        </p:spPr>
      </p:pic>
      <p:pic>
        <p:nvPicPr>
          <p:cNvPr id="453" name="Picture 452" descr="Water next to the ocean&#10;&#10;Description automatically generated">
            <a:extLst>
              <a:ext uri="{FF2B5EF4-FFF2-40B4-BE49-F238E27FC236}">
                <a16:creationId xmlns:a16="http://schemas.microsoft.com/office/drawing/2014/main" id="{4D028DB8-0ECA-1F45-82A0-73C0A2944E8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855901" y="1491728"/>
            <a:ext cx="1548280" cy="1548280"/>
          </a:xfrm>
          <a:prstGeom prst="rect">
            <a:avLst/>
          </a:prstGeom>
        </p:spPr>
      </p:pic>
      <p:pic>
        <p:nvPicPr>
          <p:cNvPr id="455" name="Picture 454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F666D40D-4CAB-0045-80E5-49F7CF3B3C0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00878" y="1281876"/>
            <a:ext cx="1548280" cy="1548280"/>
          </a:xfrm>
          <a:prstGeom prst="rect">
            <a:avLst/>
          </a:prstGeom>
        </p:spPr>
      </p:pic>
      <p:pic>
        <p:nvPicPr>
          <p:cNvPr id="457" name="Picture 456" descr="A person riding a wave on top of a beach&#10;&#10;Description automatically generated">
            <a:extLst>
              <a:ext uri="{FF2B5EF4-FFF2-40B4-BE49-F238E27FC236}">
                <a16:creationId xmlns:a16="http://schemas.microsoft.com/office/drawing/2014/main" id="{5D1B3EE1-6078-124E-B2F9-2281E33EEC4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68257" y="1311456"/>
            <a:ext cx="1548280" cy="1548280"/>
          </a:xfrm>
          <a:prstGeom prst="rect">
            <a:avLst/>
          </a:prstGeom>
        </p:spPr>
      </p:pic>
      <p:pic>
        <p:nvPicPr>
          <p:cNvPr id="459" name="Picture 458" descr="Water next to the ocean&#10;&#10;Description automatically generated">
            <a:extLst>
              <a:ext uri="{FF2B5EF4-FFF2-40B4-BE49-F238E27FC236}">
                <a16:creationId xmlns:a16="http://schemas.microsoft.com/office/drawing/2014/main" id="{C62CC55F-F46B-AB41-B993-A45AF490E7A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035638" y="1395602"/>
            <a:ext cx="1548280" cy="15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3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67A3B568-211B-104A-ABA4-E1E37273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659" y="8674777"/>
            <a:ext cx="1548280" cy="1548280"/>
          </a:xfrm>
          <a:prstGeom prst="rect">
            <a:avLst/>
          </a:prstGeom>
        </p:spPr>
      </p:pic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2D0C12F0-43B7-F744-9613-1A652293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894" y="6935399"/>
            <a:ext cx="1548280" cy="1548280"/>
          </a:xfrm>
          <a:prstGeom prst="rect">
            <a:avLst/>
          </a:prstGeom>
        </p:spPr>
      </p:pic>
      <p:pic>
        <p:nvPicPr>
          <p:cNvPr id="10" name="Picture 9" descr="A picture containing outdoor, nature, mountain, water&#10;&#10;Description automatically generated">
            <a:extLst>
              <a:ext uri="{FF2B5EF4-FFF2-40B4-BE49-F238E27FC236}">
                <a16:creationId xmlns:a16="http://schemas.microsoft.com/office/drawing/2014/main" id="{1FA7E980-BBD6-B145-8119-3D1A12B3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264" y="6713771"/>
            <a:ext cx="1548280" cy="1548280"/>
          </a:xfrm>
          <a:prstGeom prst="rect">
            <a:avLst/>
          </a:prstGeom>
        </p:spPr>
      </p:pic>
      <p:pic>
        <p:nvPicPr>
          <p:cNvPr id="12" name="Picture 11" descr="A group of people walking down a dirt road&#10;&#10;Description automatically generated">
            <a:extLst>
              <a:ext uri="{FF2B5EF4-FFF2-40B4-BE49-F238E27FC236}">
                <a16:creationId xmlns:a16="http://schemas.microsoft.com/office/drawing/2014/main" id="{E9E2F574-EC1D-6E4F-893D-1A967413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303" y="6814755"/>
            <a:ext cx="1548280" cy="1548280"/>
          </a:xfrm>
          <a:prstGeom prst="rect">
            <a:avLst/>
          </a:prstGeom>
        </p:spPr>
      </p:pic>
      <p:pic>
        <p:nvPicPr>
          <p:cNvPr id="14" name="Picture 13" descr="A picture containing outdoor, motorcycle, person, riding&#10;&#10;Description automatically generated">
            <a:extLst>
              <a:ext uri="{FF2B5EF4-FFF2-40B4-BE49-F238E27FC236}">
                <a16:creationId xmlns:a16="http://schemas.microsoft.com/office/drawing/2014/main" id="{3BE81AEB-4E43-3046-96B3-863EFA663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7018" y="8621577"/>
            <a:ext cx="1548280" cy="1548280"/>
          </a:xfrm>
          <a:prstGeom prst="rect">
            <a:avLst/>
          </a:prstGeom>
        </p:spPr>
      </p:pic>
      <p:pic>
        <p:nvPicPr>
          <p:cNvPr id="16" name="Picture 15" descr="A picture containing outdoor, nature, mountain, person&#10;&#10;Description automatically generated">
            <a:extLst>
              <a:ext uri="{FF2B5EF4-FFF2-40B4-BE49-F238E27FC236}">
                <a16:creationId xmlns:a16="http://schemas.microsoft.com/office/drawing/2014/main" id="{71FD05CB-73B2-CD4E-9F6C-6D257A5F6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5206" y="8952996"/>
            <a:ext cx="1548280" cy="1548280"/>
          </a:xfrm>
          <a:prstGeom prst="rect">
            <a:avLst/>
          </a:prstGeom>
        </p:spPr>
      </p:pic>
      <p:pic>
        <p:nvPicPr>
          <p:cNvPr id="18" name="Picture 17" descr="A picture containing outdoor, water, building, person&#10;&#10;Description automatically generated">
            <a:extLst>
              <a:ext uri="{FF2B5EF4-FFF2-40B4-BE49-F238E27FC236}">
                <a16:creationId xmlns:a16="http://schemas.microsoft.com/office/drawing/2014/main" id="{A4C1EFB2-FB4C-0145-BA8D-0108442B5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2276" y="4954732"/>
            <a:ext cx="1548280" cy="1548280"/>
          </a:xfrm>
          <a:prstGeom prst="rect">
            <a:avLst/>
          </a:prstGeom>
        </p:spPr>
      </p:pic>
      <p:pic>
        <p:nvPicPr>
          <p:cNvPr id="20" name="Picture 19" descr="A river running through a city&#10;&#10;Description automatically generated">
            <a:extLst>
              <a:ext uri="{FF2B5EF4-FFF2-40B4-BE49-F238E27FC236}">
                <a16:creationId xmlns:a16="http://schemas.microsoft.com/office/drawing/2014/main" id="{4D559A13-F58C-964C-A72E-DF6245F0C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9333" y="5222090"/>
            <a:ext cx="1548280" cy="1548280"/>
          </a:xfrm>
          <a:prstGeom prst="rect">
            <a:avLst/>
          </a:prstGeom>
        </p:spPr>
      </p:pic>
      <p:pic>
        <p:nvPicPr>
          <p:cNvPr id="22" name="Picture 21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7326E225-5B41-E04F-9F98-A9C28F5FD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3916" y="4774217"/>
            <a:ext cx="1548280" cy="1548280"/>
          </a:xfrm>
          <a:prstGeom prst="rect">
            <a:avLst/>
          </a:prstGeom>
        </p:spPr>
      </p:pic>
      <p:pic>
        <p:nvPicPr>
          <p:cNvPr id="24" name="Picture 23" descr="A rocky beach&#10;&#10;Description automatically generated">
            <a:extLst>
              <a:ext uri="{FF2B5EF4-FFF2-40B4-BE49-F238E27FC236}">
                <a16:creationId xmlns:a16="http://schemas.microsoft.com/office/drawing/2014/main" id="{499A06BC-2F2A-5B4F-9D5F-404A70D99C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11391" y="5135839"/>
            <a:ext cx="1548280" cy="1548280"/>
          </a:xfrm>
          <a:prstGeom prst="rect">
            <a:avLst/>
          </a:prstGeom>
        </p:spPr>
      </p:pic>
      <p:pic>
        <p:nvPicPr>
          <p:cNvPr id="26" name="Picture 25" descr="A large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D9A6A627-9666-7448-BEE7-CAE64A72E0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17754" y="1441864"/>
            <a:ext cx="1548280" cy="1548280"/>
          </a:xfrm>
          <a:prstGeom prst="rect">
            <a:avLst/>
          </a:prstGeom>
        </p:spPr>
      </p:pic>
      <p:pic>
        <p:nvPicPr>
          <p:cNvPr id="28" name="Picture 27" descr="A snow covered mountain&#10;&#10;Description automatically generated">
            <a:extLst>
              <a:ext uri="{FF2B5EF4-FFF2-40B4-BE49-F238E27FC236}">
                <a16:creationId xmlns:a16="http://schemas.microsoft.com/office/drawing/2014/main" id="{D5B9028F-F64B-D443-945D-FF4D4D846E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626" y="3145995"/>
            <a:ext cx="1548280" cy="1548280"/>
          </a:xfrm>
          <a:prstGeom prst="rect">
            <a:avLst/>
          </a:prstGeom>
        </p:spPr>
      </p:pic>
      <p:pic>
        <p:nvPicPr>
          <p:cNvPr id="30" name="Picture 29" descr="A snow covered mountain&#10;&#10;Description automatically generated">
            <a:extLst>
              <a:ext uri="{FF2B5EF4-FFF2-40B4-BE49-F238E27FC236}">
                <a16:creationId xmlns:a16="http://schemas.microsoft.com/office/drawing/2014/main" id="{7D072992-D854-6241-821D-84AE347B41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2195" y="1432686"/>
            <a:ext cx="1548280" cy="1548280"/>
          </a:xfrm>
          <a:prstGeom prst="rect">
            <a:avLst/>
          </a:prstGeom>
        </p:spPr>
      </p:pic>
      <p:pic>
        <p:nvPicPr>
          <p:cNvPr id="32" name="Picture 31" descr="A person standing on top of a snow covered mountain&#10;&#10;Description automatically generated">
            <a:extLst>
              <a:ext uri="{FF2B5EF4-FFF2-40B4-BE49-F238E27FC236}">
                <a16:creationId xmlns:a16="http://schemas.microsoft.com/office/drawing/2014/main" id="{709A7FC8-13AA-1F4A-9CC7-D017D04167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11391" y="3155172"/>
            <a:ext cx="1548280" cy="1548280"/>
          </a:xfrm>
          <a:prstGeom prst="rect">
            <a:avLst/>
          </a:prstGeom>
        </p:spPr>
      </p:pic>
      <p:pic>
        <p:nvPicPr>
          <p:cNvPr id="34" name="Picture 33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A7D97D7C-E3BB-0847-89EE-A78516A450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49364" y="8889888"/>
            <a:ext cx="1548280" cy="1548280"/>
          </a:xfrm>
          <a:prstGeom prst="rect">
            <a:avLst/>
          </a:prstGeom>
        </p:spPr>
      </p:pic>
      <p:pic>
        <p:nvPicPr>
          <p:cNvPr id="36" name="Picture 35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AE5FD6C0-BEDF-4A4C-B6D1-B598870C1A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6684" y="8071569"/>
            <a:ext cx="1548280" cy="1548280"/>
          </a:xfrm>
          <a:prstGeom prst="rect">
            <a:avLst/>
          </a:prstGeom>
        </p:spPr>
      </p:pic>
      <p:pic>
        <p:nvPicPr>
          <p:cNvPr id="38" name="Picture 37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601F5F59-AB69-7446-9ECE-B3CAC1893A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9627" y="8068514"/>
            <a:ext cx="1548280" cy="1548280"/>
          </a:xfrm>
          <a:prstGeom prst="rect">
            <a:avLst/>
          </a:prstGeom>
        </p:spPr>
      </p:pic>
      <p:pic>
        <p:nvPicPr>
          <p:cNvPr id="40" name="Picture 39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FA5921D-1F23-984F-B21A-D7F366413F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02570" y="8068514"/>
            <a:ext cx="1548280" cy="1548280"/>
          </a:xfrm>
          <a:prstGeom prst="rect">
            <a:avLst/>
          </a:prstGeom>
        </p:spPr>
      </p:pic>
      <p:pic>
        <p:nvPicPr>
          <p:cNvPr id="42" name="Picture 41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4D2C1C92-17A1-0E46-9FD6-3BA7C30102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35513" y="8068514"/>
            <a:ext cx="1548280" cy="1548280"/>
          </a:xfrm>
          <a:prstGeom prst="rect">
            <a:avLst/>
          </a:prstGeom>
        </p:spPr>
      </p:pic>
      <p:pic>
        <p:nvPicPr>
          <p:cNvPr id="44" name="Picture 43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F1DBEB80-05DD-E14E-A4C9-849E69FA2F0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455" y="8069466"/>
            <a:ext cx="1548280" cy="1548280"/>
          </a:xfrm>
          <a:prstGeom prst="rect">
            <a:avLst/>
          </a:prstGeom>
        </p:spPr>
      </p:pic>
      <p:pic>
        <p:nvPicPr>
          <p:cNvPr id="46" name="Picture 45" descr="A large waterfall coming out of the water&#10;&#10;Description automatically generated">
            <a:extLst>
              <a:ext uri="{FF2B5EF4-FFF2-40B4-BE49-F238E27FC236}">
                <a16:creationId xmlns:a16="http://schemas.microsoft.com/office/drawing/2014/main" id="{1DCAA2FF-FC27-744B-91FB-B777B972942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26320" y="6432835"/>
            <a:ext cx="1548280" cy="1548280"/>
          </a:xfrm>
          <a:prstGeom prst="rect">
            <a:avLst/>
          </a:prstGeom>
        </p:spPr>
      </p:pic>
      <p:pic>
        <p:nvPicPr>
          <p:cNvPr id="48" name="Picture 47" descr="A body of water with a mountain in the snow&#10;&#10;Description automatically generated">
            <a:extLst>
              <a:ext uri="{FF2B5EF4-FFF2-40B4-BE49-F238E27FC236}">
                <a16:creationId xmlns:a16="http://schemas.microsoft.com/office/drawing/2014/main" id="{0460BF49-F5D0-A547-A168-BB6CB4E6323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02570" y="6427674"/>
            <a:ext cx="1548280" cy="1548280"/>
          </a:xfrm>
          <a:prstGeom prst="rect">
            <a:avLst/>
          </a:prstGeom>
        </p:spPr>
      </p:pic>
      <p:pic>
        <p:nvPicPr>
          <p:cNvPr id="50" name="Picture 49" descr="A large waterfall over a snow covered mountain&#10;&#10;Description automatically generated">
            <a:extLst>
              <a:ext uri="{FF2B5EF4-FFF2-40B4-BE49-F238E27FC236}">
                <a16:creationId xmlns:a16="http://schemas.microsoft.com/office/drawing/2014/main" id="{7438419D-E461-FF47-8BE5-965DF3A2F95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35513" y="6427674"/>
            <a:ext cx="1548280" cy="1548280"/>
          </a:xfrm>
          <a:prstGeom prst="rect">
            <a:avLst/>
          </a:prstGeom>
        </p:spPr>
      </p:pic>
      <p:pic>
        <p:nvPicPr>
          <p:cNvPr id="52" name="Picture 51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7A08390B-E56C-B544-9E6C-E7C64FA4CA6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55" y="6427674"/>
            <a:ext cx="1548280" cy="1548280"/>
          </a:xfrm>
          <a:prstGeom prst="rect">
            <a:avLst/>
          </a:prstGeom>
        </p:spPr>
      </p:pic>
      <p:pic>
        <p:nvPicPr>
          <p:cNvPr id="54" name="Picture 53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3F930ED2-918D-774F-B695-EC2FBCFAF7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69627" y="4786835"/>
            <a:ext cx="1548280" cy="1548280"/>
          </a:xfrm>
          <a:prstGeom prst="rect">
            <a:avLst/>
          </a:prstGeom>
        </p:spPr>
      </p:pic>
      <p:pic>
        <p:nvPicPr>
          <p:cNvPr id="56" name="Picture 55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22B902C8-ADFD-084C-8B37-D4F725C6BF4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02570" y="4786835"/>
            <a:ext cx="1548280" cy="1548280"/>
          </a:xfrm>
          <a:prstGeom prst="rect">
            <a:avLst/>
          </a:prstGeom>
        </p:spPr>
      </p:pic>
      <p:pic>
        <p:nvPicPr>
          <p:cNvPr id="58" name="Picture 57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18C53CD1-B1ED-9E49-8E58-5AD24A67C61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35513" y="4786835"/>
            <a:ext cx="1548280" cy="1548280"/>
          </a:xfrm>
          <a:prstGeom prst="rect">
            <a:avLst/>
          </a:prstGeom>
        </p:spPr>
      </p:pic>
      <p:pic>
        <p:nvPicPr>
          <p:cNvPr id="60" name="Picture 59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D398C1C-F165-8042-BF56-34C55A61C93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8455" y="4786835"/>
            <a:ext cx="1548280" cy="1548280"/>
          </a:xfrm>
          <a:prstGeom prst="rect">
            <a:avLst/>
          </a:prstGeom>
        </p:spPr>
      </p:pic>
      <p:pic>
        <p:nvPicPr>
          <p:cNvPr id="62" name="Picture 61" descr="A picture containing outdoor, grass, nature, mountain&#10;&#10;Description automatically generated">
            <a:extLst>
              <a:ext uri="{FF2B5EF4-FFF2-40B4-BE49-F238E27FC236}">
                <a16:creationId xmlns:a16="http://schemas.microsoft.com/office/drawing/2014/main" id="{BD1085E3-371F-1A4C-989B-B2DC0567CAE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03742" y="3145995"/>
            <a:ext cx="1548280" cy="1548280"/>
          </a:xfrm>
          <a:prstGeom prst="rect">
            <a:avLst/>
          </a:prstGeom>
        </p:spPr>
      </p:pic>
      <p:pic>
        <p:nvPicPr>
          <p:cNvPr id="64" name="Picture 63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83C3A115-9298-2B40-B0EA-803BF485830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36684" y="3145995"/>
            <a:ext cx="1548280" cy="1548280"/>
          </a:xfrm>
          <a:prstGeom prst="rect">
            <a:avLst/>
          </a:prstGeom>
        </p:spPr>
      </p:pic>
      <p:pic>
        <p:nvPicPr>
          <p:cNvPr id="66" name="Picture 65" descr="A castle on a hill&#10;&#10;Description automatically generated">
            <a:extLst>
              <a:ext uri="{FF2B5EF4-FFF2-40B4-BE49-F238E27FC236}">
                <a16:creationId xmlns:a16="http://schemas.microsoft.com/office/drawing/2014/main" id="{CBEBFFBF-D48D-8E49-A38A-196E7E5A2AF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769627" y="3145995"/>
            <a:ext cx="1548280" cy="1548280"/>
          </a:xfrm>
          <a:prstGeom prst="rect">
            <a:avLst/>
          </a:prstGeom>
        </p:spPr>
      </p:pic>
      <p:pic>
        <p:nvPicPr>
          <p:cNvPr id="68" name="Picture 67" descr="A rocky mountain with trees in the background&#10;&#10;Description automatically generated">
            <a:extLst>
              <a:ext uri="{FF2B5EF4-FFF2-40B4-BE49-F238E27FC236}">
                <a16:creationId xmlns:a16="http://schemas.microsoft.com/office/drawing/2014/main" id="{AC008299-5D26-FE4A-BDCB-D2B7022C61D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570" y="3145995"/>
            <a:ext cx="1548280" cy="1548280"/>
          </a:xfrm>
          <a:prstGeom prst="rect">
            <a:avLst/>
          </a:prstGeom>
        </p:spPr>
      </p:pic>
      <p:pic>
        <p:nvPicPr>
          <p:cNvPr id="70" name="Picture 69" descr="A picture containing grass, outdoor, sheep, mountain&#10;&#10;Description automatically generated">
            <a:extLst>
              <a:ext uri="{FF2B5EF4-FFF2-40B4-BE49-F238E27FC236}">
                <a16:creationId xmlns:a16="http://schemas.microsoft.com/office/drawing/2014/main" id="{A0A94EDF-136F-234E-A32C-D1E2A4898D9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35513" y="3145995"/>
            <a:ext cx="1548280" cy="1548280"/>
          </a:xfrm>
          <a:prstGeom prst="rect">
            <a:avLst/>
          </a:prstGeom>
        </p:spPr>
      </p:pic>
      <p:pic>
        <p:nvPicPr>
          <p:cNvPr id="72" name="Picture 71" descr="A picture containing outdoor, grass, building, mountain&#10;&#10;Description automatically generated">
            <a:extLst>
              <a:ext uri="{FF2B5EF4-FFF2-40B4-BE49-F238E27FC236}">
                <a16:creationId xmlns:a16="http://schemas.microsoft.com/office/drawing/2014/main" id="{6F827D9F-3318-A345-8072-629E229C68B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8455" y="3145995"/>
            <a:ext cx="1548280" cy="1548280"/>
          </a:xfrm>
          <a:prstGeom prst="rect">
            <a:avLst/>
          </a:prstGeom>
        </p:spPr>
      </p:pic>
      <p:pic>
        <p:nvPicPr>
          <p:cNvPr id="74" name="Picture 73" descr="A picture containing water, outdoor, person, building&#10;&#10;Description automatically generated">
            <a:extLst>
              <a:ext uri="{FF2B5EF4-FFF2-40B4-BE49-F238E27FC236}">
                <a16:creationId xmlns:a16="http://schemas.microsoft.com/office/drawing/2014/main" id="{BE4B38E6-D257-A845-BE79-8951FDE9CC3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536684" y="1505156"/>
            <a:ext cx="1548280" cy="1548280"/>
          </a:xfrm>
          <a:prstGeom prst="rect">
            <a:avLst/>
          </a:prstGeom>
        </p:spPr>
      </p:pic>
      <p:pic>
        <p:nvPicPr>
          <p:cNvPr id="76" name="Picture 75" descr="A large body of water&#10;&#10;Description automatically generated">
            <a:extLst>
              <a:ext uri="{FF2B5EF4-FFF2-40B4-BE49-F238E27FC236}">
                <a16:creationId xmlns:a16="http://schemas.microsoft.com/office/drawing/2014/main" id="{97EC94F0-56A0-7349-AD68-41121DDEF3E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69627" y="1505156"/>
            <a:ext cx="1548280" cy="1548280"/>
          </a:xfrm>
          <a:prstGeom prst="rect">
            <a:avLst/>
          </a:prstGeom>
        </p:spPr>
      </p:pic>
      <p:pic>
        <p:nvPicPr>
          <p:cNvPr id="78" name="Picture 77" descr="A body of water&#10;&#10;Description automatically generated">
            <a:extLst>
              <a:ext uri="{FF2B5EF4-FFF2-40B4-BE49-F238E27FC236}">
                <a16:creationId xmlns:a16="http://schemas.microsoft.com/office/drawing/2014/main" id="{4C738387-7989-9B4C-B28B-42CAACF5C56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002570" y="1505156"/>
            <a:ext cx="1548280" cy="1548280"/>
          </a:xfrm>
          <a:prstGeom prst="rect">
            <a:avLst/>
          </a:prstGeom>
        </p:spPr>
      </p:pic>
      <p:pic>
        <p:nvPicPr>
          <p:cNvPr id="80" name="Picture 79" descr="A person riding a wave on top of a body of water&#10;&#10;Description automatically generated">
            <a:extLst>
              <a:ext uri="{FF2B5EF4-FFF2-40B4-BE49-F238E27FC236}">
                <a16:creationId xmlns:a16="http://schemas.microsoft.com/office/drawing/2014/main" id="{87590C96-763F-F547-A6B0-389DE1AE6DC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35513" y="1505156"/>
            <a:ext cx="1548280" cy="1548280"/>
          </a:xfrm>
          <a:prstGeom prst="rect">
            <a:avLst/>
          </a:prstGeom>
        </p:spPr>
      </p:pic>
      <p:pic>
        <p:nvPicPr>
          <p:cNvPr id="82" name="Picture 81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41458CBC-4B72-B140-9527-88325CB95D6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68455" y="1505156"/>
            <a:ext cx="1548280" cy="154828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79676FF-CC9E-E64F-A13F-772B9730C2E4}"/>
              </a:ext>
            </a:extLst>
          </p:cNvPr>
          <p:cNvSpPr txBox="1"/>
          <p:nvPr/>
        </p:nvSpPr>
        <p:spPr>
          <a:xfrm>
            <a:off x="-865464" y="1613593"/>
            <a:ext cx="1269258" cy="35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714" dirty="0"/>
              <a:t>1114-picked</a:t>
            </a:r>
          </a:p>
        </p:txBody>
      </p:sp>
    </p:spTree>
    <p:extLst>
      <p:ext uri="{BB962C8B-B14F-4D97-AF65-F5344CB8AC3E}">
        <p14:creationId xmlns:p14="http://schemas.microsoft.com/office/powerpoint/2010/main" val="94793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factory, fountain, water&#10;&#10;Description automatically generated">
            <a:extLst>
              <a:ext uri="{FF2B5EF4-FFF2-40B4-BE49-F238E27FC236}">
                <a16:creationId xmlns:a16="http://schemas.microsoft.com/office/drawing/2014/main" id="{144B177E-7A27-BE45-BD14-06A2B7F1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506" y="1513476"/>
            <a:ext cx="1625600" cy="1625600"/>
          </a:xfrm>
          <a:prstGeom prst="rect">
            <a:avLst/>
          </a:prstGeom>
        </p:spPr>
      </p:pic>
      <p:pic>
        <p:nvPicPr>
          <p:cNvPr id="11" name="Picture 10" descr="A picture containing building, fountain, water, large&#10;&#10;Description automatically generated">
            <a:extLst>
              <a:ext uri="{FF2B5EF4-FFF2-40B4-BE49-F238E27FC236}">
                <a16:creationId xmlns:a16="http://schemas.microsoft.com/office/drawing/2014/main" id="{F2DC064E-35ED-5748-8B7B-D9028092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168" y="1513476"/>
            <a:ext cx="1625600" cy="1625600"/>
          </a:xfrm>
          <a:prstGeom prst="rect">
            <a:avLst/>
          </a:prstGeom>
        </p:spPr>
      </p:pic>
      <p:pic>
        <p:nvPicPr>
          <p:cNvPr id="14" name="Picture 13" descr="A factory with smoke coming out of it&#10;&#10;Description automatically generated">
            <a:extLst>
              <a:ext uri="{FF2B5EF4-FFF2-40B4-BE49-F238E27FC236}">
                <a16:creationId xmlns:a16="http://schemas.microsoft.com/office/drawing/2014/main" id="{D5C7F9A1-72FD-BD46-893D-4BBC3449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830" y="1513476"/>
            <a:ext cx="1625600" cy="1625600"/>
          </a:xfrm>
          <a:prstGeom prst="rect">
            <a:avLst/>
          </a:prstGeom>
        </p:spPr>
      </p:pic>
      <p:pic>
        <p:nvPicPr>
          <p:cNvPr id="16" name="Picture 15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D8E90A86-4191-CA4C-944C-BA9780B34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506" y="3799476"/>
            <a:ext cx="1625600" cy="1625600"/>
          </a:xfrm>
          <a:prstGeom prst="rect">
            <a:avLst/>
          </a:prstGeom>
        </p:spPr>
      </p:pic>
      <p:pic>
        <p:nvPicPr>
          <p:cNvPr id="23" name="Picture 22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EDA49D9-70EE-554A-BE84-8A54B724C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168" y="3799476"/>
            <a:ext cx="1625600" cy="1625600"/>
          </a:xfrm>
          <a:prstGeom prst="rect">
            <a:avLst/>
          </a:prstGeom>
        </p:spPr>
      </p:pic>
      <p:pic>
        <p:nvPicPr>
          <p:cNvPr id="28" name="Picture 27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13E2EC86-D015-D041-A038-0AF6FEC46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830" y="3799476"/>
            <a:ext cx="1625600" cy="1625600"/>
          </a:xfrm>
          <a:prstGeom prst="rect">
            <a:avLst/>
          </a:prstGeom>
        </p:spPr>
      </p:pic>
      <p:pic>
        <p:nvPicPr>
          <p:cNvPr id="37" name="Picture 36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9158E7E-B0E7-C345-A7B1-E54A4958D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168" y="6159217"/>
            <a:ext cx="1625600" cy="1625600"/>
          </a:xfrm>
          <a:prstGeom prst="rect">
            <a:avLst/>
          </a:prstGeom>
        </p:spPr>
      </p:pic>
      <p:pic>
        <p:nvPicPr>
          <p:cNvPr id="39" name="Picture 38" descr="A close up of a hillside next to a body of water&#10;&#10;Description automatically generated">
            <a:extLst>
              <a:ext uri="{FF2B5EF4-FFF2-40B4-BE49-F238E27FC236}">
                <a16:creationId xmlns:a16="http://schemas.microsoft.com/office/drawing/2014/main" id="{800DCBF2-47D1-0A41-951E-DC72ADD12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4506" y="6148961"/>
            <a:ext cx="1625600" cy="1625600"/>
          </a:xfrm>
          <a:prstGeom prst="rect">
            <a:avLst/>
          </a:prstGeom>
        </p:spPr>
      </p:pic>
      <p:pic>
        <p:nvPicPr>
          <p:cNvPr id="41" name="Picture 40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DDF447AC-E992-BD44-8E0B-BED784E0F5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830" y="6159217"/>
            <a:ext cx="1625600" cy="1625600"/>
          </a:xfrm>
          <a:prstGeom prst="rect">
            <a:avLst/>
          </a:prstGeom>
        </p:spPr>
      </p:pic>
      <p:pic>
        <p:nvPicPr>
          <p:cNvPr id="43" name="Picture 42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87B04838-07A3-CD4B-A785-C6C414E021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33582" y="1513476"/>
            <a:ext cx="1625600" cy="1625600"/>
          </a:xfrm>
          <a:prstGeom prst="rect">
            <a:avLst/>
          </a:prstGeom>
        </p:spPr>
      </p:pic>
      <p:pic>
        <p:nvPicPr>
          <p:cNvPr id="49" name="Picture 48" descr="A view of a mountain&#10;&#10;Description automatically generated">
            <a:extLst>
              <a:ext uri="{FF2B5EF4-FFF2-40B4-BE49-F238E27FC236}">
                <a16:creationId xmlns:a16="http://schemas.microsoft.com/office/drawing/2014/main" id="{23FCADC6-CF4C-A345-8D6A-E2AC5CEF23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3244" y="1513476"/>
            <a:ext cx="1625600" cy="1625600"/>
          </a:xfrm>
          <a:prstGeom prst="rect">
            <a:avLst/>
          </a:prstGeom>
        </p:spPr>
      </p:pic>
      <p:pic>
        <p:nvPicPr>
          <p:cNvPr id="53" name="Picture 52" descr="A mountain in the background&#10;&#10;Description automatically generated">
            <a:extLst>
              <a:ext uri="{FF2B5EF4-FFF2-40B4-BE49-F238E27FC236}">
                <a16:creationId xmlns:a16="http://schemas.microsoft.com/office/drawing/2014/main" id="{EAA5209A-8F3D-CA4A-B70F-1EDCD01A35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2906" y="1513476"/>
            <a:ext cx="1625600" cy="1625600"/>
          </a:xfrm>
          <a:prstGeom prst="rect">
            <a:avLst/>
          </a:prstGeom>
        </p:spPr>
      </p:pic>
      <p:pic>
        <p:nvPicPr>
          <p:cNvPr id="55" name="Picture 54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86D367D5-02BB-574E-B00C-180ED2BA03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33582" y="3799476"/>
            <a:ext cx="1625600" cy="1625600"/>
          </a:xfrm>
          <a:prstGeom prst="rect">
            <a:avLst/>
          </a:prstGeom>
        </p:spPr>
      </p:pic>
      <p:pic>
        <p:nvPicPr>
          <p:cNvPr id="57" name="Picture 56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511D2FFE-2756-CA48-8985-B597F95B1E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3244" y="3799476"/>
            <a:ext cx="1625600" cy="1625600"/>
          </a:xfrm>
          <a:prstGeom prst="rect">
            <a:avLst/>
          </a:prstGeom>
        </p:spPr>
      </p:pic>
      <p:pic>
        <p:nvPicPr>
          <p:cNvPr id="59" name="Picture 58" descr="A close up of a rock&#10;&#10;Description automatically generated">
            <a:extLst>
              <a:ext uri="{FF2B5EF4-FFF2-40B4-BE49-F238E27FC236}">
                <a16:creationId xmlns:a16="http://schemas.microsoft.com/office/drawing/2014/main" id="{BFCC1EF3-EBD5-F149-A9E8-B7C3023987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12906" y="3799476"/>
            <a:ext cx="1625600" cy="1625600"/>
          </a:xfrm>
          <a:prstGeom prst="rect">
            <a:avLst/>
          </a:prstGeom>
        </p:spPr>
      </p:pic>
      <p:pic>
        <p:nvPicPr>
          <p:cNvPr id="61" name="Picture 60" descr="A group of clouds in the desert&#10;&#10;Description automatically generated">
            <a:extLst>
              <a:ext uri="{FF2B5EF4-FFF2-40B4-BE49-F238E27FC236}">
                <a16:creationId xmlns:a16="http://schemas.microsoft.com/office/drawing/2014/main" id="{5E6EC635-A185-0A49-B5BC-F4B4716EDE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43567" y="6159217"/>
            <a:ext cx="1625600" cy="1625600"/>
          </a:xfrm>
          <a:prstGeom prst="rect">
            <a:avLst/>
          </a:prstGeom>
        </p:spPr>
      </p:pic>
      <p:pic>
        <p:nvPicPr>
          <p:cNvPr id="63" name="Picture 62" descr="A group of clouds in the sand on a beach&#10;&#10;Description automatically generated">
            <a:extLst>
              <a:ext uri="{FF2B5EF4-FFF2-40B4-BE49-F238E27FC236}">
                <a16:creationId xmlns:a16="http://schemas.microsoft.com/office/drawing/2014/main" id="{E209EB62-42B4-8D4A-A854-EB9772CBD4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23244" y="6148961"/>
            <a:ext cx="1625600" cy="1625600"/>
          </a:xfrm>
          <a:prstGeom prst="rect">
            <a:avLst/>
          </a:prstGeom>
        </p:spPr>
      </p:pic>
      <p:pic>
        <p:nvPicPr>
          <p:cNvPr id="65" name="Picture 64" descr="A group of clouds in the sky on a beach&#10;&#10;Description automatically generated">
            <a:extLst>
              <a:ext uri="{FF2B5EF4-FFF2-40B4-BE49-F238E27FC236}">
                <a16:creationId xmlns:a16="http://schemas.microsoft.com/office/drawing/2014/main" id="{1DDB46AE-6DBE-F445-97A8-B8840041B8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69582" y="6159217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0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32F5D9-DAA2-8142-9752-273DFEF933D9}"/>
              </a:ext>
            </a:extLst>
          </p:cNvPr>
          <p:cNvSpPr txBox="1"/>
          <p:nvPr/>
        </p:nvSpPr>
        <p:spPr>
          <a:xfrm>
            <a:off x="973395" y="130072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1117 out</a:t>
            </a:r>
          </a:p>
        </p:txBody>
      </p:sp>
      <p:pic>
        <p:nvPicPr>
          <p:cNvPr id="6" name="Picture 5" descr="A picture containing laser, scene, grass, green&#10;&#10;Description automatically generated">
            <a:extLst>
              <a:ext uri="{FF2B5EF4-FFF2-40B4-BE49-F238E27FC236}">
                <a16:creationId xmlns:a16="http://schemas.microsoft.com/office/drawing/2014/main" id="{A4B545E0-66E9-EB48-8427-2FE20E88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6" y="3779631"/>
            <a:ext cx="1080000" cy="1080000"/>
          </a:xfrm>
          <a:prstGeom prst="rect">
            <a:avLst/>
          </a:prstGeom>
        </p:spPr>
      </p:pic>
      <p:pic>
        <p:nvPicPr>
          <p:cNvPr id="8" name="Picture 7" descr="A blurry photo of a green field&#10;&#10;Description automatically generated">
            <a:extLst>
              <a:ext uri="{FF2B5EF4-FFF2-40B4-BE49-F238E27FC236}">
                <a16:creationId xmlns:a16="http://schemas.microsoft.com/office/drawing/2014/main" id="{AEA127E2-78EE-3047-A801-94B9FB9F0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63" y="3779631"/>
            <a:ext cx="1080000" cy="1080000"/>
          </a:xfrm>
          <a:prstGeom prst="rect">
            <a:avLst/>
          </a:prstGeom>
        </p:spPr>
      </p:pic>
      <p:pic>
        <p:nvPicPr>
          <p:cNvPr id="10" name="Picture 9" descr="A picture containing green&#10;&#10;Description automatically generated">
            <a:extLst>
              <a:ext uri="{FF2B5EF4-FFF2-40B4-BE49-F238E27FC236}">
                <a16:creationId xmlns:a16="http://schemas.microsoft.com/office/drawing/2014/main" id="{69CDF188-17D5-A64D-ADC9-60A9ACB8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637" y="3779631"/>
            <a:ext cx="1080000" cy="1080000"/>
          </a:xfrm>
          <a:prstGeom prst="rect">
            <a:avLst/>
          </a:prstGeom>
        </p:spPr>
      </p:pic>
      <p:pic>
        <p:nvPicPr>
          <p:cNvPr id="12" name="Picture 11" descr="A body of water&#10;&#10;Description automatically generated">
            <a:extLst>
              <a:ext uri="{FF2B5EF4-FFF2-40B4-BE49-F238E27FC236}">
                <a16:creationId xmlns:a16="http://schemas.microsoft.com/office/drawing/2014/main" id="{E7F42085-F403-5640-A664-15F44B0AB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642" y="2276935"/>
            <a:ext cx="1080000" cy="1080000"/>
          </a:xfrm>
          <a:prstGeom prst="rect">
            <a:avLst/>
          </a:prstGeom>
        </p:spPr>
      </p:pic>
      <p:pic>
        <p:nvPicPr>
          <p:cNvPr id="14" name="Picture 13" descr="A picture containing outdoor, nature, water, standing&#10;&#10;Description automatically generated">
            <a:extLst>
              <a:ext uri="{FF2B5EF4-FFF2-40B4-BE49-F238E27FC236}">
                <a16:creationId xmlns:a16="http://schemas.microsoft.com/office/drawing/2014/main" id="{96DEFACE-04D5-7840-9CC0-220F3787B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048" y="2276935"/>
            <a:ext cx="1080000" cy="1080000"/>
          </a:xfrm>
          <a:prstGeom prst="rect">
            <a:avLst/>
          </a:prstGeom>
        </p:spPr>
      </p:pic>
      <p:pic>
        <p:nvPicPr>
          <p:cNvPr id="16" name="Picture 15" descr="A body of water&#10;&#10;Description automatically generated">
            <a:extLst>
              <a:ext uri="{FF2B5EF4-FFF2-40B4-BE49-F238E27FC236}">
                <a16:creationId xmlns:a16="http://schemas.microsoft.com/office/drawing/2014/main" id="{48F56363-421C-EE46-AE5B-B1BCD1AEB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41" y="2276935"/>
            <a:ext cx="1080000" cy="1080000"/>
          </a:xfrm>
          <a:prstGeom prst="rect">
            <a:avLst/>
          </a:prstGeom>
        </p:spPr>
      </p:pic>
      <p:pic>
        <p:nvPicPr>
          <p:cNvPr id="18" name="Picture 17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F2A6A522-3BAA-2245-8B6F-CDF3F90D3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642" y="5053089"/>
            <a:ext cx="1080000" cy="1080000"/>
          </a:xfrm>
          <a:prstGeom prst="rect">
            <a:avLst/>
          </a:prstGeom>
        </p:spPr>
      </p:pic>
      <p:pic>
        <p:nvPicPr>
          <p:cNvPr id="20" name="Picture 19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B879BF32-9022-D048-8E04-AFA5FA3B4A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6208" y="4994678"/>
            <a:ext cx="1080000" cy="1080000"/>
          </a:xfrm>
          <a:prstGeom prst="rect">
            <a:avLst/>
          </a:prstGeom>
        </p:spPr>
      </p:pic>
      <p:pic>
        <p:nvPicPr>
          <p:cNvPr id="22" name="Picture 21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D94406F3-5DEF-724D-9E68-E005183FC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394" y="5053089"/>
            <a:ext cx="1080000" cy="1080000"/>
          </a:xfrm>
          <a:prstGeom prst="rect">
            <a:avLst/>
          </a:prstGeom>
        </p:spPr>
      </p:pic>
      <p:pic>
        <p:nvPicPr>
          <p:cNvPr id="24" name="Picture 23" descr="A view of a canyon&#10;&#10;Description automatically generated">
            <a:extLst>
              <a:ext uri="{FF2B5EF4-FFF2-40B4-BE49-F238E27FC236}">
                <a16:creationId xmlns:a16="http://schemas.microsoft.com/office/drawing/2014/main" id="{8EDF29D9-0BFC-9041-A9C0-10780F2A0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5970" y="4046831"/>
            <a:ext cx="1625600" cy="1625600"/>
          </a:xfrm>
          <a:prstGeom prst="rect">
            <a:avLst/>
          </a:prstGeom>
        </p:spPr>
      </p:pic>
      <p:pic>
        <p:nvPicPr>
          <p:cNvPr id="26" name="Picture 25" descr="A view of a canyon&#10;&#10;Description automatically generated">
            <a:extLst>
              <a:ext uri="{FF2B5EF4-FFF2-40B4-BE49-F238E27FC236}">
                <a16:creationId xmlns:a16="http://schemas.microsoft.com/office/drawing/2014/main" id="{BD068622-563F-8C4F-B474-92ABA4FDF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4048" y="4053668"/>
            <a:ext cx="1625600" cy="1625600"/>
          </a:xfrm>
          <a:prstGeom prst="rect">
            <a:avLst/>
          </a:prstGeom>
        </p:spPr>
      </p:pic>
      <p:pic>
        <p:nvPicPr>
          <p:cNvPr id="28" name="Picture 27" descr="A view of a mountain&#10;&#10;Description automatically generated">
            <a:extLst>
              <a:ext uri="{FF2B5EF4-FFF2-40B4-BE49-F238E27FC236}">
                <a16:creationId xmlns:a16="http://schemas.microsoft.com/office/drawing/2014/main" id="{4C49E294-566B-BC46-B565-F949CB6F5C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7676" y="4053668"/>
            <a:ext cx="1625600" cy="1625600"/>
          </a:xfrm>
          <a:prstGeom prst="rect">
            <a:avLst/>
          </a:prstGeom>
        </p:spPr>
      </p:pic>
      <p:pic>
        <p:nvPicPr>
          <p:cNvPr id="30" name="Picture 29" descr="A snow covered mountain&#10;&#10;Description automatically generated">
            <a:extLst>
              <a:ext uri="{FF2B5EF4-FFF2-40B4-BE49-F238E27FC236}">
                <a16:creationId xmlns:a16="http://schemas.microsoft.com/office/drawing/2014/main" id="{D06605FB-CE16-E549-8924-F075BBC3E6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5970" y="2160214"/>
            <a:ext cx="1625600" cy="1625600"/>
          </a:xfrm>
          <a:prstGeom prst="rect">
            <a:avLst/>
          </a:prstGeom>
        </p:spPr>
      </p:pic>
      <p:pic>
        <p:nvPicPr>
          <p:cNvPr id="32" name="Picture 31" descr="A snow covered mountain&#10;&#10;Description automatically generated">
            <a:extLst>
              <a:ext uri="{FF2B5EF4-FFF2-40B4-BE49-F238E27FC236}">
                <a16:creationId xmlns:a16="http://schemas.microsoft.com/office/drawing/2014/main" id="{0A78A86F-9F5E-8149-A5C1-CAEF689B0D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7676" y="2154031"/>
            <a:ext cx="1625600" cy="1625600"/>
          </a:xfrm>
          <a:prstGeom prst="rect">
            <a:avLst/>
          </a:prstGeom>
        </p:spPr>
      </p:pic>
      <p:pic>
        <p:nvPicPr>
          <p:cNvPr id="34" name="Picture 33" descr="A snow covered mountain&#10;&#10;Description automatically generated">
            <a:extLst>
              <a:ext uri="{FF2B5EF4-FFF2-40B4-BE49-F238E27FC236}">
                <a16:creationId xmlns:a16="http://schemas.microsoft.com/office/drawing/2014/main" id="{52492FEE-6B5C-D14C-936A-C68A75DB33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24048" y="2154031"/>
            <a:ext cx="1625600" cy="1625600"/>
          </a:xfrm>
          <a:prstGeom prst="rect">
            <a:avLst/>
          </a:prstGeom>
        </p:spPr>
      </p:pic>
      <p:pic>
        <p:nvPicPr>
          <p:cNvPr id="42" name="Picture 41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D1E0174B-23FF-8843-B789-637C649F4B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5970" y="6896637"/>
            <a:ext cx="1625600" cy="1625600"/>
          </a:xfrm>
          <a:prstGeom prst="rect">
            <a:avLst/>
          </a:prstGeom>
        </p:spPr>
      </p:pic>
      <p:pic>
        <p:nvPicPr>
          <p:cNvPr id="44" name="Picture 43" descr="A snow covered mountain&#10;&#10;Description automatically generated">
            <a:extLst>
              <a:ext uri="{FF2B5EF4-FFF2-40B4-BE49-F238E27FC236}">
                <a16:creationId xmlns:a16="http://schemas.microsoft.com/office/drawing/2014/main" id="{565B9434-DE1D-B74F-BC80-9DC4A29204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676" y="7012794"/>
            <a:ext cx="1625600" cy="1625600"/>
          </a:xfrm>
          <a:prstGeom prst="rect">
            <a:avLst/>
          </a:prstGeom>
        </p:spPr>
      </p:pic>
      <p:pic>
        <p:nvPicPr>
          <p:cNvPr id="46" name="Picture 45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0FD24673-D106-A342-BAFE-886F6727A3D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74506" y="7012794"/>
            <a:ext cx="1625600" cy="1625600"/>
          </a:xfrm>
          <a:prstGeom prst="rect">
            <a:avLst/>
          </a:prstGeom>
        </p:spPr>
      </p:pic>
      <p:pic>
        <p:nvPicPr>
          <p:cNvPr id="48" name="Picture 47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4020B759-B6FA-AE4D-BF32-C64307A72F8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66123" y="8933643"/>
            <a:ext cx="1625600" cy="1625600"/>
          </a:xfrm>
          <a:prstGeom prst="rect">
            <a:avLst/>
          </a:prstGeom>
        </p:spPr>
      </p:pic>
      <p:pic>
        <p:nvPicPr>
          <p:cNvPr id="50" name="Picture 49" descr="A snow covered mountain&#10;&#10;Description automatically generated">
            <a:extLst>
              <a:ext uri="{FF2B5EF4-FFF2-40B4-BE49-F238E27FC236}">
                <a16:creationId xmlns:a16="http://schemas.microsoft.com/office/drawing/2014/main" id="{493B3334-C54A-AC49-8FAB-46B5E59B88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90377" y="8782600"/>
            <a:ext cx="1625600" cy="1625600"/>
          </a:xfrm>
          <a:prstGeom prst="rect">
            <a:avLst/>
          </a:prstGeom>
        </p:spPr>
      </p:pic>
      <p:pic>
        <p:nvPicPr>
          <p:cNvPr id="52" name="Picture 51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70707E06-D341-F344-85AD-2B55BC2C50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34650" y="8933643"/>
            <a:ext cx="1625600" cy="1625600"/>
          </a:xfrm>
          <a:prstGeom prst="rect">
            <a:avLst/>
          </a:prstGeom>
        </p:spPr>
      </p:pic>
      <p:pic>
        <p:nvPicPr>
          <p:cNvPr id="59" name="Picture 58" descr="A snow covered mountain&#10;&#10;Description automatically generated">
            <a:extLst>
              <a:ext uri="{FF2B5EF4-FFF2-40B4-BE49-F238E27FC236}">
                <a16:creationId xmlns:a16="http://schemas.microsoft.com/office/drawing/2014/main" id="{181542D3-FB84-9442-B88E-472879F5980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86842" y="8681418"/>
            <a:ext cx="1625600" cy="1625600"/>
          </a:xfrm>
          <a:prstGeom prst="rect">
            <a:avLst/>
          </a:prstGeom>
        </p:spPr>
      </p:pic>
      <p:pic>
        <p:nvPicPr>
          <p:cNvPr id="60" name="Picture 59" descr="A snow covered mountain&#10;&#10;Description automatically generated">
            <a:extLst>
              <a:ext uri="{FF2B5EF4-FFF2-40B4-BE49-F238E27FC236}">
                <a16:creationId xmlns:a16="http://schemas.microsoft.com/office/drawing/2014/main" id="{8CE73540-F965-4746-9F09-4A998EB241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89413" y="8692365"/>
            <a:ext cx="1625600" cy="1625600"/>
          </a:xfrm>
          <a:prstGeom prst="rect">
            <a:avLst/>
          </a:prstGeom>
        </p:spPr>
      </p:pic>
      <p:pic>
        <p:nvPicPr>
          <p:cNvPr id="61" name="Picture 60" descr="A snow covered mountain&#10;&#10;Description automatically generated">
            <a:extLst>
              <a:ext uri="{FF2B5EF4-FFF2-40B4-BE49-F238E27FC236}">
                <a16:creationId xmlns:a16="http://schemas.microsoft.com/office/drawing/2014/main" id="{1B5F0C63-71CD-D146-92C6-518D2E45ED1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865" y="8681418"/>
            <a:ext cx="1625600" cy="1625600"/>
          </a:xfrm>
          <a:prstGeom prst="rect">
            <a:avLst/>
          </a:prstGeom>
        </p:spPr>
      </p:pic>
      <p:pic>
        <p:nvPicPr>
          <p:cNvPr id="63" name="Picture 62" descr="A snow covered mountain&#10;&#10;Description automatically generated">
            <a:extLst>
              <a:ext uri="{FF2B5EF4-FFF2-40B4-BE49-F238E27FC236}">
                <a16:creationId xmlns:a16="http://schemas.microsoft.com/office/drawing/2014/main" id="{BE12483B-F533-5143-A8E8-F5B46D8EF7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7306" y="5126831"/>
            <a:ext cx="1625600" cy="1625600"/>
          </a:xfrm>
          <a:prstGeom prst="rect">
            <a:avLst/>
          </a:prstGeom>
        </p:spPr>
      </p:pic>
      <p:pic>
        <p:nvPicPr>
          <p:cNvPr id="65" name="Picture 64" descr="A snow covered mountain&#10;&#10;Description automatically generated">
            <a:extLst>
              <a:ext uri="{FF2B5EF4-FFF2-40B4-BE49-F238E27FC236}">
                <a16:creationId xmlns:a16="http://schemas.microsoft.com/office/drawing/2014/main" id="{F9488FB7-66EC-4D49-96A4-3E54A12062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61500" y="5271037"/>
            <a:ext cx="1625600" cy="1625600"/>
          </a:xfrm>
          <a:prstGeom prst="rect">
            <a:avLst/>
          </a:prstGeom>
        </p:spPr>
      </p:pic>
      <p:pic>
        <p:nvPicPr>
          <p:cNvPr id="67" name="Picture 66" descr="A snow covered mountain&#10;&#10;Description automatically generated">
            <a:extLst>
              <a:ext uri="{FF2B5EF4-FFF2-40B4-BE49-F238E27FC236}">
                <a16:creationId xmlns:a16="http://schemas.microsoft.com/office/drawing/2014/main" id="{6D9B91DA-EA56-234A-A824-89C0D8B949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8596" y="5315091"/>
            <a:ext cx="1625600" cy="1625600"/>
          </a:xfrm>
          <a:prstGeom prst="rect">
            <a:avLst/>
          </a:prstGeom>
        </p:spPr>
      </p:pic>
      <p:pic>
        <p:nvPicPr>
          <p:cNvPr id="69" name="Picture 68" descr="A rocky island in the middle of a body of water&#10;&#10;Description automatically generated">
            <a:extLst>
              <a:ext uri="{FF2B5EF4-FFF2-40B4-BE49-F238E27FC236}">
                <a16:creationId xmlns:a16="http://schemas.microsoft.com/office/drawing/2014/main" id="{E6920CA7-1F5F-D243-9351-F1D6AF4C2C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65374" y="3501231"/>
            <a:ext cx="1625600" cy="1625600"/>
          </a:xfrm>
          <a:prstGeom prst="rect">
            <a:avLst/>
          </a:prstGeom>
        </p:spPr>
      </p:pic>
      <p:pic>
        <p:nvPicPr>
          <p:cNvPr id="71" name="Picture 70" descr="A rocky mountain&#10;&#10;Description automatically generated">
            <a:extLst>
              <a:ext uri="{FF2B5EF4-FFF2-40B4-BE49-F238E27FC236}">
                <a16:creationId xmlns:a16="http://schemas.microsoft.com/office/drawing/2014/main" id="{2B1A1CC1-A3BA-FC4E-A96D-AB8EEE4117A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75905" y="3557337"/>
            <a:ext cx="1625600" cy="1625600"/>
          </a:xfrm>
          <a:prstGeom prst="rect">
            <a:avLst/>
          </a:prstGeom>
        </p:spPr>
      </p:pic>
      <p:pic>
        <p:nvPicPr>
          <p:cNvPr id="73" name="Picture 72" descr="A rocky mountain&#10;&#10;Description automatically generated">
            <a:extLst>
              <a:ext uri="{FF2B5EF4-FFF2-40B4-BE49-F238E27FC236}">
                <a16:creationId xmlns:a16="http://schemas.microsoft.com/office/drawing/2014/main" id="{077EA95D-1248-7048-9C9C-21E9987F9D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13472" y="3501231"/>
            <a:ext cx="1625600" cy="1625600"/>
          </a:xfrm>
          <a:prstGeom prst="rect">
            <a:avLst/>
          </a:prstGeom>
        </p:spPr>
      </p:pic>
      <p:pic>
        <p:nvPicPr>
          <p:cNvPr id="74" name="Picture 73" descr="A view of a canyon&#10;&#10;Description automatically generated">
            <a:extLst>
              <a:ext uri="{FF2B5EF4-FFF2-40B4-BE49-F238E27FC236}">
                <a16:creationId xmlns:a16="http://schemas.microsoft.com/office/drawing/2014/main" id="{8181D631-8081-7E41-AB50-6FF89A8788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6497" y="6599341"/>
            <a:ext cx="1440000" cy="1440000"/>
          </a:xfrm>
          <a:prstGeom prst="rect">
            <a:avLst/>
          </a:prstGeom>
        </p:spPr>
      </p:pic>
      <p:pic>
        <p:nvPicPr>
          <p:cNvPr id="75" name="Picture 74" descr="A view of a canyon&#10;&#10;Description automatically generated">
            <a:extLst>
              <a:ext uri="{FF2B5EF4-FFF2-40B4-BE49-F238E27FC236}">
                <a16:creationId xmlns:a16="http://schemas.microsoft.com/office/drawing/2014/main" id="{AB67A22F-E700-334E-A624-CB17CE1889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9627" y="6615558"/>
            <a:ext cx="1440000" cy="1440000"/>
          </a:xfrm>
          <a:prstGeom prst="rect">
            <a:avLst/>
          </a:prstGeom>
        </p:spPr>
      </p:pic>
      <p:pic>
        <p:nvPicPr>
          <p:cNvPr id="76" name="Picture 75" descr="A view of a mountain&#10;&#10;Description automatically generated">
            <a:extLst>
              <a:ext uri="{FF2B5EF4-FFF2-40B4-BE49-F238E27FC236}">
                <a16:creationId xmlns:a16="http://schemas.microsoft.com/office/drawing/2014/main" id="{7E72AD07-A02B-0B48-ADE2-76B6F6D16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8062" y="6619983"/>
            <a:ext cx="1440000" cy="1440000"/>
          </a:xfrm>
          <a:prstGeom prst="rect">
            <a:avLst/>
          </a:prstGeom>
        </p:spPr>
      </p:pic>
      <p:pic>
        <p:nvPicPr>
          <p:cNvPr id="77" name="Picture 76" descr="A view of a mountain&#10;&#10;Description automatically generated">
            <a:extLst>
              <a:ext uri="{FF2B5EF4-FFF2-40B4-BE49-F238E27FC236}">
                <a16:creationId xmlns:a16="http://schemas.microsoft.com/office/drawing/2014/main" id="{B2982842-64D2-AD45-81BE-A96D5F1635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45888" y="652405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9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1FF25-A1B1-364A-AC8E-EDDB25D4A559}"/>
              </a:ext>
            </a:extLst>
          </p:cNvPr>
          <p:cNvSpPr txBox="1"/>
          <p:nvPr/>
        </p:nvSpPr>
        <p:spPr>
          <a:xfrm>
            <a:off x="206478" y="1418713"/>
            <a:ext cx="35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1120 – start from </a:t>
            </a:r>
            <a:r>
              <a:rPr lang="en-US" dirty="0"/>
              <a:t>sunrise-000941_2</a:t>
            </a:r>
            <a:endParaRPr lang="en-TW" dirty="0"/>
          </a:p>
        </p:txBody>
      </p:sp>
      <p:pic>
        <p:nvPicPr>
          <p:cNvPr id="6" name="Picture 5" descr="Clouds in front of a sunset&#10;&#10;Description automatically generated">
            <a:extLst>
              <a:ext uri="{FF2B5EF4-FFF2-40B4-BE49-F238E27FC236}">
                <a16:creationId xmlns:a16="http://schemas.microsoft.com/office/drawing/2014/main" id="{0F9A216C-803E-CF4B-AFA0-793D458A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788" y="4049000"/>
            <a:ext cx="1080000" cy="1080000"/>
          </a:xfrm>
          <a:prstGeom prst="rect">
            <a:avLst/>
          </a:prstGeom>
        </p:spPr>
      </p:pic>
      <p:pic>
        <p:nvPicPr>
          <p:cNvPr id="8" name="Picture 7" descr="A sunset in the background&#10;&#10;Description automatically generated">
            <a:extLst>
              <a:ext uri="{FF2B5EF4-FFF2-40B4-BE49-F238E27FC236}">
                <a16:creationId xmlns:a16="http://schemas.microsoft.com/office/drawing/2014/main" id="{44E3A014-27E4-824F-8F71-DB92EACE2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072" y="4022654"/>
            <a:ext cx="1080000" cy="1080000"/>
          </a:xfrm>
          <a:prstGeom prst="rect">
            <a:avLst/>
          </a:prstGeom>
        </p:spPr>
      </p:pic>
      <p:pic>
        <p:nvPicPr>
          <p:cNvPr id="10" name="Picture 9" descr="A sunset in the background&#10;&#10;Description automatically generated">
            <a:extLst>
              <a:ext uri="{FF2B5EF4-FFF2-40B4-BE49-F238E27FC236}">
                <a16:creationId xmlns:a16="http://schemas.microsoft.com/office/drawing/2014/main" id="{7A359356-F44B-E144-9ABA-CB686DCB0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923" y="3969252"/>
            <a:ext cx="1080000" cy="1080000"/>
          </a:xfrm>
          <a:prstGeom prst="rect">
            <a:avLst/>
          </a:prstGeom>
        </p:spPr>
      </p:pic>
      <p:pic>
        <p:nvPicPr>
          <p:cNvPr id="12" name="Picture 11" descr="A view of a sunset&#10;&#10;Description automatically generated">
            <a:extLst>
              <a:ext uri="{FF2B5EF4-FFF2-40B4-BE49-F238E27FC236}">
                <a16:creationId xmlns:a16="http://schemas.microsoft.com/office/drawing/2014/main" id="{55041A3B-AD7C-354B-947E-4802BFBEA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113" y="5355911"/>
            <a:ext cx="1080000" cy="1080000"/>
          </a:xfrm>
          <a:prstGeom prst="rect">
            <a:avLst/>
          </a:prstGeom>
        </p:spPr>
      </p:pic>
      <p:pic>
        <p:nvPicPr>
          <p:cNvPr id="14" name="Picture 13" descr="Clouds in the sky at sunset&#10;&#10;Description automatically generated">
            <a:extLst>
              <a:ext uri="{FF2B5EF4-FFF2-40B4-BE49-F238E27FC236}">
                <a16:creationId xmlns:a16="http://schemas.microsoft.com/office/drawing/2014/main" id="{D31CE5F7-F0E5-F74C-9C9C-1A3EE399C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947" y="5292272"/>
            <a:ext cx="1080000" cy="1080000"/>
          </a:xfrm>
          <a:prstGeom prst="rect">
            <a:avLst/>
          </a:prstGeom>
        </p:spPr>
      </p:pic>
      <p:pic>
        <p:nvPicPr>
          <p:cNvPr id="16" name="Picture 15" descr="Clouds in the sky at sunset&#10;&#10;Description automatically generated">
            <a:extLst>
              <a:ext uri="{FF2B5EF4-FFF2-40B4-BE49-F238E27FC236}">
                <a16:creationId xmlns:a16="http://schemas.microsoft.com/office/drawing/2014/main" id="{C5E6FC78-93B9-354F-905D-55A45831C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8923" y="5306908"/>
            <a:ext cx="1080000" cy="1080000"/>
          </a:xfrm>
          <a:prstGeom prst="rect">
            <a:avLst/>
          </a:prstGeom>
        </p:spPr>
      </p:pic>
      <p:pic>
        <p:nvPicPr>
          <p:cNvPr id="18" name="Picture 17" descr="A sunset over a body of water&#10;&#10;Description automatically generated">
            <a:extLst>
              <a:ext uri="{FF2B5EF4-FFF2-40B4-BE49-F238E27FC236}">
                <a16:creationId xmlns:a16="http://schemas.microsoft.com/office/drawing/2014/main" id="{F61959A0-9331-9944-8D39-B376C58A8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8521" y="6533902"/>
            <a:ext cx="1080000" cy="1080000"/>
          </a:xfrm>
          <a:prstGeom prst="rect">
            <a:avLst/>
          </a:prstGeom>
        </p:spPr>
      </p:pic>
      <p:pic>
        <p:nvPicPr>
          <p:cNvPr id="20" name="Picture 19" descr="A sunset over a body of water&#10;&#10;Description automatically generated">
            <a:extLst>
              <a:ext uri="{FF2B5EF4-FFF2-40B4-BE49-F238E27FC236}">
                <a16:creationId xmlns:a16="http://schemas.microsoft.com/office/drawing/2014/main" id="{A58ECBAB-BDC6-6943-B692-A8F022EC0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0859" y="6523351"/>
            <a:ext cx="1080000" cy="1080000"/>
          </a:xfrm>
          <a:prstGeom prst="rect">
            <a:avLst/>
          </a:prstGeom>
        </p:spPr>
      </p:pic>
      <p:pic>
        <p:nvPicPr>
          <p:cNvPr id="22" name="Picture 21" descr="A sunset over a beach&#10;&#10;Description automatically generated">
            <a:extLst>
              <a:ext uri="{FF2B5EF4-FFF2-40B4-BE49-F238E27FC236}">
                <a16:creationId xmlns:a16="http://schemas.microsoft.com/office/drawing/2014/main" id="{549C9C55-1518-724F-A9EB-7F3869150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3197" y="6523351"/>
            <a:ext cx="1080000" cy="1080000"/>
          </a:xfrm>
          <a:prstGeom prst="rect">
            <a:avLst/>
          </a:prstGeom>
        </p:spPr>
      </p:pic>
      <p:pic>
        <p:nvPicPr>
          <p:cNvPr id="24" name="Picture 23" descr="A bridge over a body of water&#10;&#10;Description automatically generated">
            <a:extLst>
              <a:ext uri="{FF2B5EF4-FFF2-40B4-BE49-F238E27FC236}">
                <a16:creationId xmlns:a16="http://schemas.microsoft.com/office/drawing/2014/main" id="{12338331-AE6C-834E-9248-1F898D86C2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75398" y="7898837"/>
            <a:ext cx="1080000" cy="1080000"/>
          </a:xfrm>
          <a:prstGeom prst="rect">
            <a:avLst/>
          </a:prstGeom>
        </p:spPr>
      </p:pic>
      <p:pic>
        <p:nvPicPr>
          <p:cNvPr id="26" name="Picture 2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75EB96D7-ED19-854B-8F22-D1FA84D572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6275" y="7898837"/>
            <a:ext cx="1080000" cy="1080000"/>
          </a:xfrm>
          <a:prstGeom prst="rect">
            <a:avLst/>
          </a:prstGeom>
        </p:spPr>
      </p:pic>
      <p:pic>
        <p:nvPicPr>
          <p:cNvPr id="28" name="Picture 27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561B8BB2-12CF-7449-A997-0B0C64351B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01890" y="7777390"/>
            <a:ext cx="1080000" cy="1080000"/>
          </a:xfrm>
          <a:prstGeom prst="rect">
            <a:avLst/>
          </a:prstGeom>
        </p:spPr>
      </p:pic>
      <p:pic>
        <p:nvPicPr>
          <p:cNvPr id="30" name="Picture 29" descr="A large waterfall over some water&#10;&#10;Description automatically generated">
            <a:extLst>
              <a:ext uri="{FF2B5EF4-FFF2-40B4-BE49-F238E27FC236}">
                <a16:creationId xmlns:a16="http://schemas.microsoft.com/office/drawing/2014/main" id="{4737C6E1-BBB3-694F-AE16-AE55E6E2CD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35947" y="9070121"/>
            <a:ext cx="1080000" cy="1080000"/>
          </a:xfrm>
          <a:prstGeom prst="rect">
            <a:avLst/>
          </a:prstGeom>
        </p:spPr>
      </p:pic>
      <p:pic>
        <p:nvPicPr>
          <p:cNvPr id="32" name="Picture 31" descr="A large waterfall over a body of water&#10;&#10;Description automatically generated">
            <a:extLst>
              <a:ext uri="{FF2B5EF4-FFF2-40B4-BE49-F238E27FC236}">
                <a16:creationId xmlns:a16="http://schemas.microsoft.com/office/drawing/2014/main" id="{06AD9698-06D8-8247-B673-20B2ED1E06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4457" y="9100284"/>
            <a:ext cx="1080000" cy="1080000"/>
          </a:xfrm>
          <a:prstGeom prst="rect">
            <a:avLst/>
          </a:prstGeom>
        </p:spPr>
      </p:pic>
      <p:pic>
        <p:nvPicPr>
          <p:cNvPr id="34" name="Picture 33" descr="A picture containing outdoor, nature, water, mountain&#10;&#10;Description automatically generated">
            <a:extLst>
              <a:ext uri="{FF2B5EF4-FFF2-40B4-BE49-F238E27FC236}">
                <a16:creationId xmlns:a16="http://schemas.microsoft.com/office/drawing/2014/main" id="{803BD3F4-0E33-ED46-9905-92E4999ADD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85905" y="9100284"/>
            <a:ext cx="1080000" cy="1080000"/>
          </a:xfrm>
          <a:prstGeom prst="rect">
            <a:avLst/>
          </a:prstGeom>
        </p:spPr>
      </p:pic>
      <p:pic>
        <p:nvPicPr>
          <p:cNvPr id="36" name="Picture 35" descr="A large waterfall over a body of water&#10;&#10;Description automatically generated">
            <a:extLst>
              <a:ext uri="{FF2B5EF4-FFF2-40B4-BE49-F238E27FC236}">
                <a16:creationId xmlns:a16="http://schemas.microsoft.com/office/drawing/2014/main" id="{3B460106-B057-0042-8529-D21FD62420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2422" y="5345386"/>
            <a:ext cx="1080000" cy="1080000"/>
          </a:xfrm>
          <a:prstGeom prst="rect">
            <a:avLst/>
          </a:prstGeom>
        </p:spPr>
      </p:pic>
      <p:pic>
        <p:nvPicPr>
          <p:cNvPr id="38" name="Picture 37" descr="A large waterfall over a body of water&#10;&#10;Description automatically generated">
            <a:extLst>
              <a:ext uri="{FF2B5EF4-FFF2-40B4-BE49-F238E27FC236}">
                <a16:creationId xmlns:a16="http://schemas.microsoft.com/office/drawing/2014/main" id="{E3E1717B-3F96-C04B-B957-E671EF629C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57099" y="5406738"/>
            <a:ext cx="1080000" cy="1080000"/>
          </a:xfrm>
          <a:prstGeom prst="rect">
            <a:avLst/>
          </a:prstGeom>
        </p:spPr>
      </p:pic>
      <p:pic>
        <p:nvPicPr>
          <p:cNvPr id="40" name="Picture 39" descr="A large waterfall over a body of water&#10;&#10;Description automatically generated">
            <a:extLst>
              <a:ext uri="{FF2B5EF4-FFF2-40B4-BE49-F238E27FC236}">
                <a16:creationId xmlns:a16="http://schemas.microsoft.com/office/drawing/2014/main" id="{2881B332-8343-1C45-B5F2-93D5BDD211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35848" y="5345386"/>
            <a:ext cx="1080000" cy="1080000"/>
          </a:xfrm>
          <a:prstGeom prst="rect">
            <a:avLst/>
          </a:prstGeom>
        </p:spPr>
      </p:pic>
      <p:pic>
        <p:nvPicPr>
          <p:cNvPr id="42" name="Picture 41" descr="A waterfall going over a body of water&#10;&#10;Description automatically generated">
            <a:extLst>
              <a:ext uri="{FF2B5EF4-FFF2-40B4-BE49-F238E27FC236}">
                <a16:creationId xmlns:a16="http://schemas.microsoft.com/office/drawing/2014/main" id="{0B9219E1-68F9-564E-9767-93E3D1E0F7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35746" y="7439041"/>
            <a:ext cx="1080000" cy="1080000"/>
          </a:xfrm>
          <a:prstGeom prst="rect">
            <a:avLst/>
          </a:prstGeom>
        </p:spPr>
      </p:pic>
      <p:pic>
        <p:nvPicPr>
          <p:cNvPr id="44" name="Picture 43" descr="A body of water&#10;&#10;Description automatically generated">
            <a:extLst>
              <a:ext uri="{FF2B5EF4-FFF2-40B4-BE49-F238E27FC236}">
                <a16:creationId xmlns:a16="http://schemas.microsoft.com/office/drawing/2014/main" id="{902C8473-FF56-FE4B-84BA-10DFB4FFFBA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69576" y="7571164"/>
            <a:ext cx="1080000" cy="1080000"/>
          </a:xfrm>
          <a:prstGeom prst="rect">
            <a:avLst/>
          </a:prstGeom>
        </p:spPr>
      </p:pic>
      <p:pic>
        <p:nvPicPr>
          <p:cNvPr id="46" name="Picture 45" descr="A river running through a body of water&#10;&#10;Description automatically generated">
            <a:extLst>
              <a:ext uri="{FF2B5EF4-FFF2-40B4-BE49-F238E27FC236}">
                <a16:creationId xmlns:a16="http://schemas.microsoft.com/office/drawing/2014/main" id="{88E01BE1-E0F0-5845-B114-D576619E2F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41136" y="7621670"/>
            <a:ext cx="1080000" cy="1080000"/>
          </a:xfrm>
          <a:prstGeom prst="rect">
            <a:avLst/>
          </a:prstGeom>
        </p:spPr>
      </p:pic>
      <p:pic>
        <p:nvPicPr>
          <p:cNvPr id="48" name="Picture 47" descr="A large waterfall in a forest&#10;&#10;Description automatically generated">
            <a:extLst>
              <a:ext uri="{FF2B5EF4-FFF2-40B4-BE49-F238E27FC236}">
                <a16:creationId xmlns:a16="http://schemas.microsoft.com/office/drawing/2014/main" id="{47DF7AD1-C57C-3E4A-8363-28BE198A09F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35848" y="8629621"/>
            <a:ext cx="1080000" cy="1080000"/>
          </a:xfrm>
          <a:prstGeom prst="rect">
            <a:avLst/>
          </a:prstGeom>
        </p:spPr>
      </p:pic>
      <p:pic>
        <p:nvPicPr>
          <p:cNvPr id="50" name="Picture 49" descr="A picture containing outdoor, grass, field, grazing&#10;&#10;Description automatically generated">
            <a:extLst>
              <a:ext uri="{FF2B5EF4-FFF2-40B4-BE49-F238E27FC236}">
                <a16:creationId xmlns:a16="http://schemas.microsoft.com/office/drawing/2014/main" id="{D7492A4A-9FFA-C743-8A19-C163C4F7C11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38878" y="8687025"/>
            <a:ext cx="1080000" cy="1080000"/>
          </a:xfrm>
          <a:prstGeom prst="rect">
            <a:avLst/>
          </a:prstGeom>
        </p:spPr>
      </p:pic>
      <p:pic>
        <p:nvPicPr>
          <p:cNvPr id="52" name="Picture 51" descr="A picture containing outdoor, grass, field, sheep&#10;&#10;Description automatically generated">
            <a:extLst>
              <a:ext uri="{FF2B5EF4-FFF2-40B4-BE49-F238E27FC236}">
                <a16:creationId xmlns:a16="http://schemas.microsoft.com/office/drawing/2014/main" id="{50CC6236-62A9-624E-9780-A2A2A0006C6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66816" y="8629621"/>
            <a:ext cx="1080000" cy="1080000"/>
          </a:xfrm>
          <a:prstGeom prst="rect">
            <a:avLst/>
          </a:prstGeom>
        </p:spPr>
      </p:pic>
      <p:pic>
        <p:nvPicPr>
          <p:cNvPr id="54" name="Picture 53" descr="A large waterfall in a forest&#10;&#10;Description automatically generated">
            <a:extLst>
              <a:ext uri="{FF2B5EF4-FFF2-40B4-BE49-F238E27FC236}">
                <a16:creationId xmlns:a16="http://schemas.microsoft.com/office/drawing/2014/main" id="{6D86A7BC-2F7B-3545-B467-C75C9236E59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79898" y="4346750"/>
            <a:ext cx="1080000" cy="1080000"/>
          </a:xfrm>
          <a:prstGeom prst="rect">
            <a:avLst/>
          </a:prstGeom>
        </p:spPr>
      </p:pic>
      <p:pic>
        <p:nvPicPr>
          <p:cNvPr id="56" name="Picture 55" descr="A large waterfall in a forest&#10;&#10;Description automatically generated">
            <a:extLst>
              <a:ext uri="{FF2B5EF4-FFF2-40B4-BE49-F238E27FC236}">
                <a16:creationId xmlns:a16="http://schemas.microsoft.com/office/drawing/2014/main" id="{30C4398A-664B-824D-9366-E781F989E80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6984" y="4346750"/>
            <a:ext cx="1080000" cy="1080000"/>
          </a:xfrm>
          <a:prstGeom prst="rect">
            <a:avLst/>
          </a:prstGeom>
        </p:spPr>
      </p:pic>
      <p:pic>
        <p:nvPicPr>
          <p:cNvPr id="58" name="Picture 57" descr="A large waterfall in a forest&#10;&#10;Description automatically generated">
            <a:extLst>
              <a:ext uri="{FF2B5EF4-FFF2-40B4-BE49-F238E27FC236}">
                <a16:creationId xmlns:a16="http://schemas.microsoft.com/office/drawing/2014/main" id="{C425A775-703D-874F-A27A-B9F6DF380C1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77489" y="4295497"/>
            <a:ext cx="1080000" cy="1080000"/>
          </a:xfrm>
          <a:prstGeom prst="rect">
            <a:avLst/>
          </a:prstGeom>
        </p:spPr>
      </p:pic>
      <p:pic>
        <p:nvPicPr>
          <p:cNvPr id="60" name="Picture 59" descr="A large waterfall over some water&#10;&#10;Description automatically generated">
            <a:extLst>
              <a:ext uri="{FF2B5EF4-FFF2-40B4-BE49-F238E27FC236}">
                <a16:creationId xmlns:a16="http://schemas.microsoft.com/office/drawing/2014/main" id="{890E9168-C828-1547-AE73-9A48E4566EF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26027" y="5509998"/>
            <a:ext cx="1080000" cy="1080000"/>
          </a:xfrm>
          <a:prstGeom prst="rect">
            <a:avLst/>
          </a:prstGeom>
        </p:spPr>
      </p:pic>
      <p:pic>
        <p:nvPicPr>
          <p:cNvPr id="62" name="Picture 61" descr="A large waterfall and a pool of water&#10;&#10;Description automatically generated">
            <a:extLst>
              <a:ext uri="{FF2B5EF4-FFF2-40B4-BE49-F238E27FC236}">
                <a16:creationId xmlns:a16="http://schemas.microsoft.com/office/drawing/2014/main" id="{D441E522-22AA-CB4A-A8EA-C71B6577A6F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67119" y="5562067"/>
            <a:ext cx="1080000" cy="1080000"/>
          </a:xfrm>
          <a:prstGeom prst="rect">
            <a:avLst/>
          </a:prstGeom>
        </p:spPr>
      </p:pic>
      <p:pic>
        <p:nvPicPr>
          <p:cNvPr id="64" name="Picture 63" descr="A large waterfall and a pool of water&#10;&#10;Description automatically generated">
            <a:extLst>
              <a:ext uri="{FF2B5EF4-FFF2-40B4-BE49-F238E27FC236}">
                <a16:creationId xmlns:a16="http://schemas.microsoft.com/office/drawing/2014/main" id="{31C41F2B-4C27-ED48-8A9C-370734CA1DA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11" y="5560848"/>
            <a:ext cx="1080000" cy="1080000"/>
          </a:xfrm>
          <a:prstGeom prst="rect">
            <a:avLst/>
          </a:prstGeom>
        </p:spPr>
      </p:pic>
      <p:pic>
        <p:nvPicPr>
          <p:cNvPr id="66" name="Picture 65" descr="A waterfall with trees in the background&#10;&#10;Description automatically generated">
            <a:extLst>
              <a:ext uri="{FF2B5EF4-FFF2-40B4-BE49-F238E27FC236}">
                <a16:creationId xmlns:a16="http://schemas.microsoft.com/office/drawing/2014/main" id="{64E60DE2-CCA2-CC43-A6A3-6E71CF29129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344667" y="9719763"/>
            <a:ext cx="1080000" cy="1080000"/>
          </a:xfrm>
          <a:prstGeom prst="rect">
            <a:avLst/>
          </a:prstGeom>
        </p:spPr>
      </p:pic>
      <p:pic>
        <p:nvPicPr>
          <p:cNvPr id="68" name="Picture 67" descr="A large waterfall over some water&#10;&#10;Description automatically generated">
            <a:extLst>
              <a:ext uri="{FF2B5EF4-FFF2-40B4-BE49-F238E27FC236}">
                <a16:creationId xmlns:a16="http://schemas.microsoft.com/office/drawing/2014/main" id="{856E5D05-3711-7C44-BA9B-F2F72782BF1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643429" y="9747614"/>
            <a:ext cx="1080000" cy="1080000"/>
          </a:xfrm>
          <a:prstGeom prst="rect">
            <a:avLst/>
          </a:prstGeom>
        </p:spPr>
      </p:pic>
      <p:pic>
        <p:nvPicPr>
          <p:cNvPr id="70" name="Picture 69" descr="A large waterfall over a body of water&#10;&#10;Description automatically generated">
            <a:extLst>
              <a:ext uri="{FF2B5EF4-FFF2-40B4-BE49-F238E27FC236}">
                <a16:creationId xmlns:a16="http://schemas.microsoft.com/office/drawing/2014/main" id="{B2ADC621-6388-D844-B4D3-AA45F1CD049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994625" y="9764331"/>
            <a:ext cx="1080000" cy="1080000"/>
          </a:xfrm>
          <a:prstGeom prst="rect">
            <a:avLst/>
          </a:prstGeom>
        </p:spPr>
      </p:pic>
      <p:pic>
        <p:nvPicPr>
          <p:cNvPr id="72" name="Picture 71" descr="A picture containing outdoor, water, spring, riding&#10;&#10;Description automatically generated">
            <a:extLst>
              <a:ext uri="{FF2B5EF4-FFF2-40B4-BE49-F238E27FC236}">
                <a16:creationId xmlns:a16="http://schemas.microsoft.com/office/drawing/2014/main" id="{D9CBE5DF-FFF5-3243-A59C-8BAC2B7470C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379898" y="6783474"/>
            <a:ext cx="1080000" cy="1080000"/>
          </a:xfrm>
          <a:prstGeom prst="rect">
            <a:avLst/>
          </a:prstGeom>
        </p:spPr>
      </p:pic>
      <p:pic>
        <p:nvPicPr>
          <p:cNvPr id="74" name="Picture 73" descr="A person riding a wave on top of a mountain&#10;&#10;Description automatically generated">
            <a:extLst>
              <a:ext uri="{FF2B5EF4-FFF2-40B4-BE49-F238E27FC236}">
                <a16:creationId xmlns:a16="http://schemas.microsoft.com/office/drawing/2014/main" id="{E46660BD-77FA-314F-847C-5EF4904AC74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2897" y="6777471"/>
            <a:ext cx="1080000" cy="1080000"/>
          </a:xfrm>
          <a:prstGeom prst="rect">
            <a:avLst/>
          </a:prstGeom>
        </p:spPr>
      </p:pic>
      <p:pic>
        <p:nvPicPr>
          <p:cNvPr id="76" name="Picture 75" descr="A person riding a wave in the ocean&#10;&#10;Description automatically generated">
            <a:extLst>
              <a:ext uri="{FF2B5EF4-FFF2-40B4-BE49-F238E27FC236}">
                <a16:creationId xmlns:a16="http://schemas.microsoft.com/office/drawing/2014/main" id="{D874B356-D32C-C049-BC13-AF24FF658CF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10908" y="6777471"/>
            <a:ext cx="1080000" cy="10800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1E1200D-EA39-EE4E-AFDD-E912AA5D03A2}"/>
              </a:ext>
            </a:extLst>
          </p:cNvPr>
          <p:cNvSpPr txBox="1"/>
          <p:nvPr/>
        </p:nvSpPr>
        <p:spPr>
          <a:xfrm>
            <a:off x="-312927" y="2348190"/>
            <a:ext cx="791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flickr-img-data-flickr_scene-processed-imgs_crop512_testset2048-wave-001826_0</a:t>
            </a:r>
            <a:endParaRPr lang="en-TW" dirty="0"/>
          </a:p>
        </p:txBody>
      </p:sp>
      <p:pic>
        <p:nvPicPr>
          <p:cNvPr id="79" name="Picture 78" descr="A sandy beach next to the ocean&#10;&#10;Description automatically generated">
            <a:extLst>
              <a:ext uri="{FF2B5EF4-FFF2-40B4-BE49-F238E27FC236}">
                <a16:creationId xmlns:a16="http://schemas.microsoft.com/office/drawing/2014/main" id="{1EDA96C4-0172-ED4F-8E41-97961089F04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008583" y="4955541"/>
            <a:ext cx="1080000" cy="1080000"/>
          </a:xfrm>
          <a:prstGeom prst="rect">
            <a:avLst/>
          </a:prstGeom>
        </p:spPr>
      </p:pic>
      <p:pic>
        <p:nvPicPr>
          <p:cNvPr id="81" name="Picture 80" descr="A sandy beach next to the ocean&#10;&#10;Description automatically generated">
            <a:extLst>
              <a:ext uri="{FF2B5EF4-FFF2-40B4-BE49-F238E27FC236}">
                <a16:creationId xmlns:a16="http://schemas.microsoft.com/office/drawing/2014/main" id="{F91DF47E-AEB0-1A4D-A1BE-EEACBE24742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839685" y="3755497"/>
            <a:ext cx="1080000" cy="1080000"/>
          </a:xfrm>
          <a:prstGeom prst="rect">
            <a:avLst/>
          </a:prstGeom>
        </p:spPr>
      </p:pic>
      <p:pic>
        <p:nvPicPr>
          <p:cNvPr id="83" name="Picture 82" descr="A sandy beach next to the ocean&#10;&#10;Description automatically generated">
            <a:extLst>
              <a:ext uri="{FF2B5EF4-FFF2-40B4-BE49-F238E27FC236}">
                <a16:creationId xmlns:a16="http://schemas.microsoft.com/office/drawing/2014/main" id="{CF615762-A7D7-F147-864E-DB032BB64DE1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3839685" y="2537075"/>
            <a:ext cx="1080000" cy="1080000"/>
          </a:xfrm>
          <a:prstGeom prst="rect">
            <a:avLst/>
          </a:prstGeom>
        </p:spPr>
      </p:pic>
      <p:pic>
        <p:nvPicPr>
          <p:cNvPr id="3" name="Picture 2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E0D83EBC-8110-6C4B-8037-DCC707B787C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60586" y="1054915"/>
            <a:ext cx="1080000" cy="1080000"/>
          </a:xfrm>
          <a:prstGeom prst="rect">
            <a:avLst/>
          </a:prstGeom>
        </p:spPr>
      </p:pic>
      <p:pic>
        <p:nvPicPr>
          <p:cNvPr id="7" name="Picture 6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427247B6-BD0C-B943-BFED-4ED5BD0AAE8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701210" y="1084152"/>
            <a:ext cx="1080000" cy="1080000"/>
          </a:xfrm>
          <a:prstGeom prst="rect">
            <a:avLst/>
          </a:prstGeom>
        </p:spPr>
      </p:pic>
      <p:pic>
        <p:nvPicPr>
          <p:cNvPr id="11" name="Picture 10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76C66111-714D-DF44-A285-042096BAFD3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307745" y="1233941"/>
            <a:ext cx="1080000" cy="1080000"/>
          </a:xfrm>
          <a:prstGeom prst="rect">
            <a:avLst/>
          </a:prstGeom>
        </p:spPr>
      </p:pic>
      <p:pic>
        <p:nvPicPr>
          <p:cNvPr id="15" name="Picture 14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0C95586B-0CB9-E14A-AB4D-329FC2892FD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288818" y="6425241"/>
            <a:ext cx="1080000" cy="1080000"/>
          </a:xfrm>
          <a:prstGeom prst="rect">
            <a:avLst/>
          </a:prstGeom>
        </p:spPr>
      </p:pic>
      <p:pic>
        <p:nvPicPr>
          <p:cNvPr id="19" name="Picture 18" descr="A picture containing outdoor, mountain, valley, canyon&#10;&#10;Description automatically generated">
            <a:extLst>
              <a:ext uri="{FF2B5EF4-FFF2-40B4-BE49-F238E27FC236}">
                <a16:creationId xmlns:a16="http://schemas.microsoft.com/office/drawing/2014/main" id="{BA27FCCA-6947-1E42-BF65-5E74846029EE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888516" y="6411383"/>
            <a:ext cx="1080000" cy="1080000"/>
          </a:xfrm>
          <a:prstGeom prst="rect">
            <a:avLst/>
          </a:prstGeom>
        </p:spPr>
      </p:pic>
      <p:pic>
        <p:nvPicPr>
          <p:cNvPr id="23" name="Picture 22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B35593A1-2D74-0F4D-9430-46DB8946A578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307745" y="6425241"/>
            <a:ext cx="1080000" cy="1080000"/>
          </a:xfrm>
          <a:prstGeom prst="rect">
            <a:avLst/>
          </a:prstGeom>
        </p:spPr>
      </p:pic>
      <p:pic>
        <p:nvPicPr>
          <p:cNvPr id="27" name="Picture 26" descr="A picture containing outdoor, snow, nature, person&#10;&#10;Description automatically generated">
            <a:extLst>
              <a:ext uri="{FF2B5EF4-FFF2-40B4-BE49-F238E27FC236}">
                <a16:creationId xmlns:a16="http://schemas.microsoft.com/office/drawing/2014/main" id="{F072676A-F016-B243-A2B2-022619AEB42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935128" y="3977824"/>
            <a:ext cx="1080000" cy="1080000"/>
          </a:xfrm>
          <a:prstGeom prst="rect">
            <a:avLst/>
          </a:prstGeom>
        </p:spPr>
      </p:pic>
      <p:pic>
        <p:nvPicPr>
          <p:cNvPr id="31" name="Picture 30" descr="A picture containing outdoor, nature, snow, water&#10;&#10;Description automatically generated">
            <a:extLst>
              <a:ext uri="{FF2B5EF4-FFF2-40B4-BE49-F238E27FC236}">
                <a16:creationId xmlns:a16="http://schemas.microsoft.com/office/drawing/2014/main" id="{C9EA1337-A7EE-A84B-B544-040AAD925CD1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644732" y="4135742"/>
            <a:ext cx="1080000" cy="1080000"/>
          </a:xfrm>
          <a:prstGeom prst="rect">
            <a:avLst/>
          </a:prstGeom>
        </p:spPr>
      </p:pic>
      <p:pic>
        <p:nvPicPr>
          <p:cNvPr id="35" name="Picture 34" descr="A picture containing outdoor, snow, nature, water&#10;&#10;Description automatically generated">
            <a:extLst>
              <a:ext uri="{FF2B5EF4-FFF2-40B4-BE49-F238E27FC236}">
                <a16:creationId xmlns:a16="http://schemas.microsoft.com/office/drawing/2014/main" id="{A694EC8F-0033-724C-8353-D539BAB963D3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283679" y="4020880"/>
            <a:ext cx="1080000" cy="1080000"/>
          </a:xfrm>
          <a:prstGeom prst="rect">
            <a:avLst/>
          </a:prstGeom>
        </p:spPr>
      </p:pic>
      <p:pic>
        <p:nvPicPr>
          <p:cNvPr id="39" name="Picture 38" descr="A picture containing building, people, night, standing&#10;&#10;Description automatically generated">
            <a:extLst>
              <a:ext uri="{FF2B5EF4-FFF2-40B4-BE49-F238E27FC236}">
                <a16:creationId xmlns:a16="http://schemas.microsoft.com/office/drawing/2014/main" id="{F7DAD6F7-655F-C046-BFEC-82D07DD994CE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898922" y="2761733"/>
            <a:ext cx="1080000" cy="1080000"/>
          </a:xfrm>
          <a:prstGeom prst="rect">
            <a:avLst/>
          </a:prstGeom>
        </p:spPr>
      </p:pic>
      <p:pic>
        <p:nvPicPr>
          <p:cNvPr id="43" name="Picture 42" descr="A crowd of people in a dark room&#10;&#10;Description automatically generated">
            <a:extLst>
              <a:ext uri="{FF2B5EF4-FFF2-40B4-BE49-F238E27FC236}">
                <a16:creationId xmlns:a16="http://schemas.microsoft.com/office/drawing/2014/main" id="{8AF974E8-C903-BB49-B055-9B58D28D8EE9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753619" y="2841883"/>
            <a:ext cx="1080000" cy="1080000"/>
          </a:xfrm>
          <a:prstGeom prst="rect">
            <a:avLst/>
          </a:prstGeom>
        </p:spPr>
      </p:pic>
      <p:pic>
        <p:nvPicPr>
          <p:cNvPr id="47" name="Picture 46" descr="A picture containing night, light, standing, large&#10;&#10;Description automatically generated">
            <a:extLst>
              <a:ext uri="{FF2B5EF4-FFF2-40B4-BE49-F238E27FC236}">
                <a16:creationId xmlns:a16="http://schemas.microsoft.com/office/drawing/2014/main" id="{8B6C7853-DE9E-3644-AE28-CC52431EA265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439343" y="2824451"/>
            <a:ext cx="1080000" cy="1080000"/>
          </a:xfrm>
          <a:prstGeom prst="rect">
            <a:avLst/>
          </a:prstGeom>
        </p:spPr>
      </p:pic>
      <p:pic>
        <p:nvPicPr>
          <p:cNvPr id="51" name="Picture 50" descr="A picture containing water, person, fountain, riding&#10;&#10;Description automatically generated">
            <a:extLst>
              <a:ext uri="{FF2B5EF4-FFF2-40B4-BE49-F238E27FC236}">
                <a16:creationId xmlns:a16="http://schemas.microsoft.com/office/drawing/2014/main" id="{33DAAB72-C6CF-9840-934A-0B382570F84F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387558" y="9379253"/>
            <a:ext cx="1080000" cy="1080000"/>
          </a:xfrm>
          <a:prstGeom prst="rect">
            <a:avLst/>
          </a:prstGeom>
        </p:spPr>
      </p:pic>
      <p:pic>
        <p:nvPicPr>
          <p:cNvPr id="55" name="Picture 54" descr="A picture containing fountain, water, night, rain&#10;&#10;Description automatically generated">
            <a:extLst>
              <a:ext uri="{FF2B5EF4-FFF2-40B4-BE49-F238E27FC236}">
                <a16:creationId xmlns:a16="http://schemas.microsoft.com/office/drawing/2014/main" id="{F08A8029-03BC-BF42-849A-F4A1C9C90085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10908" y="9268749"/>
            <a:ext cx="1080000" cy="1080000"/>
          </a:xfrm>
          <a:prstGeom prst="rect">
            <a:avLst/>
          </a:prstGeom>
        </p:spPr>
      </p:pic>
      <p:pic>
        <p:nvPicPr>
          <p:cNvPr id="59" name="Picture 58" descr="A picture containing fountain, water, lake, person&#10;&#10;Description automatically generated">
            <a:extLst>
              <a:ext uri="{FF2B5EF4-FFF2-40B4-BE49-F238E27FC236}">
                <a16:creationId xmlns:a16="http://schemas.microsoft.com/office/drawing/2014/main" id="{4B8AE62D-3553-BA4D-B293-47572A3EB4F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2897" y="9224331"/>
            <a:ext cx="1080000" cy="1080000"/>
          </a:xfrm>
          <a:prstGeom prst="rect">
            <a:avLst/>
          </a:prstGeom>
        </p:spPr>
      </p:pic>
      <p:pic>
        <p:nvPicPr>
          <p:cNvPr id="63" name="Picture 62" descr="A snow covered mountain&#10;&#10;Description automatically generated">
            <a:extLst>
              <a:ext uri="{FF2B5EF4-FFF2-40B4-BE49-F238E27FC236}">
                <a16:creationId xmlns:a16="http://schemas.microsoft.com/office/drawing/2014/main" id="{DCA4BAE9-3B35-C245-982B-46831A71BB3D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223006" y="7977685"/>
            <a:ext cx="1080000" cy="1080000"/>
          </a:xfrm>
          <a:prstGeom prst="rect">
            <a:avLst/>
          </a:prstGeom>
        </p:spPr>
      </p:pic>
      <p:pic>
        <p:nvPicPr>
          <p:cNvPr id="67" name="Picture 66" descr="A rocky mountain&#10;&#10;Description automatically generated">
            <a:extLst>
              <a:ext uri="{FF2B5EF4-FFF2-40B4-BE49-F238E27FC236}">
                <a16:creationId xmlns:a16="http://schemas.microsoft.com/office/drawing/2014/main" id="{DA2E2C94-7B29-F748-9320-509A5777FAFC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5073" y="7977685"/>
            <a:ext cx="1080000" cy="1080000"/>
          </a:xfrm>
          <a:prstGeom prst="rect">
            <a:avLst/>
          </a:prstGeom>
        </p:spPr>
      </p:pic>
      <p:pic>
        <p:nvPicPr>
          <p:cNvPr id="71" name="Picture 70" descr="A snow covered mountain&#10;&#10;Description automatically generated">
            <a:extLst>
              <a:ext uri="{FF2B5EF4-FFF2-40B4-BE49-F238E27FC236}">
                <a16:creationId xmlns:a16="http://schemas.microsoft.com/office/drawing/2014/main" id="{49431DCE-00F7-9D4C-A22E-E69A85A5D870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405578" y="8062085"/>
            <a:ext cx="1080000" cy="1080000"/>
          </a:xfrm>
          <a:prstGeom prst="rect">
            <a:avLst/>
          </a:prstGeom>
        </p:spPr>
      </p:pic>
      <p:pic>
        <p:nvPicPr>
          <p:cNvPr id="75" name="Picture 74" descr="A close up of a snow covered mountain&#10;&#10;Description automatically generated">
            <a:extLst>
              <a:ext uri="{FF2B5EF4-FFF2-40B4-BE49-F238E27FC236}">
                <a16:creationId xmlns:a16="http://schemas.microsoft.com/office/drawing/2014/main" id="{B048AD8A-56F3-B442-891A-C4FAB55389C9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2218627" y="2446549"/>
            <a:ext cx="1080000" cy="1080000"/>
          </a:xfrm>
          <a:prstGeom prst="rect">
            <a:avLst/>
          </a:prstGeom>
        </p:spPr>
      </p:pic>
      <p:pic>
        <p:nvPicPr>
          <p:cNvPr id="80" name="Picture 79" descr="A close up of a snow covered mountain&#10;&#10;Description automatically generated">
            <a:extLst>
              <a:ext uri="{FF2B5EF4-FFF2-40B4-BE49-F238E27FC236}">
                <a16:creationId xmlns:a16="http://schemas.microsoft.com/office/drawing/2014/main" id="{F6AF9127-506B-1245-A079-B05E615D51E3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0991072" y="2428772"/>
            <a:ext cx="1080000" cy="1080000"/>
          </a:xfrm>
          <a:prstGeom prst="rect">
            <a:avLst/>
          </a:prstGeom>
        </p:spPr>
      </p:pic>
      <p:pic>
        <p:nvPicPr>
          <p:cNvPr id="84" name="Picture 83" descr="A waterfall in the snow&#10;&#10;Description automatically generated">
            <a:extLst>
              <a:ext uri="{FF2B5EF4-FFF2-40B4-BE49-F238E27FC236}">
                <a16:creationId xmlns:a16="http://schemas.microsoft.com/office/drawing/2014/main" id="{B1E22AC0-283A-284E-92A2-7EE0324C1D18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9752136" y="2341221"/>
            <a:ext cx="1080000" cy="1080000"/>
          </a:xfrm>
          <a:prstGeom prst="rect">
            <a:avLst/>
          </a:prstGeom>
        </p:spPr>
      </p:pic>
      <p:pic>
        <p:nvPicPr>
          <p:cNvPr id="86" name="Picture 85" descr="A snow covered mountain&#10;&#10;Description automatically generated">
            <a:extLst>
              <a:ext uri="{FF2B5EF4-FFF2-40B4-BE49-F238E27FC236}">
                <a16:creationId xmlns:a16="http://schemas.microsoft.com/office/drawing/2014/main" id="{2198480A-2050-C448-8AC3-DD3D108BFFBC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2218627" y="1189142"/>
            <a:ext cx="1080000" cy="1080000"/>
          </a:xfrm>
          <a:prstGeom prst="rect">
            <a:avLst/>
          </a:prstGeom>
        </p:spPr>
      </p:pic>
      <p:pic>
        <p:nvPicPr>
          <p:cNvPr id="88" name="Picture 87" descr="A snow covered mountain&#10;&#10;Description automatically generated">
            <a:extLst>
              <a:ext uri="{FF2B5EF4-FFF2-40B4-BE49-F238E27FC236}">
                <a16:creationId xmlns:a16="http://schemas.microsoft.com/office/drawing/2014/main" id="{33CE6B5B-493A-F04D-978D-81053EFB787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0971444" y="1176931"/>
            <a:ext cx="1080000" cy="1080000"/>
          </a:xfrm>
          <a:prstGeom prst="rect">
            <a:avLst/>
          </a:prstGeom>
        </p:spPr>
      </p:pic>
      <p:pic>
        <p:nvPicPr>
          <p:cNvPr id="90" name="Picture 89" descr="A snow covered mountain&#10;&#10;Description automatically generated">
            <a:extLst>
              <a:ext uri="{FF2B5EF4-FFF2-40B4-BE49-F238E27FC236}">
                <a16:creationId xmlns:a16="http://schemas.microsoft.com/office/drawing/2014/main" id="{E364553C-43C1-A14E-937D-45D09EEAEE0E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9773045" y="1158979"/>
            <a:ext cx="1080000" cy="1080000"/>
          </a:xfrm>
          <a:prstGeom prst="rect">
            <a:avLst/>
          </a:prstGeom>
        </p:spPr>
      </p:pic>
      <p:pic>
        <p:nvPicPr>
          <p:cNvPr id="92" name="Picture 91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03559B4-1809-2D4F-96B2-102D49F534B1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477755" y="3153072"/>
            <a:ext cx="1080000" cy="1080000"/>
          </a:xfrm>
          <a:prstGeom prst="rect">
            <a:avLst/>
          </a:prstGeom>
        </p:spPr>
      </p:pic>
      <p:pic>
        <p:nvPicPr>
          <p:cNvPr id="94" name="Picture 93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FD9E5873-A792-2B4D-BFEF-351FD3B28D16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122451" y="3172862"/>
            <a:ext cx="1080000" cy="1080000"/>
          </a:xfrm>
          <a:prstGeom prst="rect">
            <a:avLst/>
          </a:prstGeom>
        </p:spPr>
      </p:pic>
      <p:pic>
        <p:nvPicPr>
          <p:cNvPr id="96" name="Picture 95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66709DBC-916D-F24A-A8AF-03886BFFD46D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-23833" y="3155363"/>
            <a:ext cx="1080000" cy="10800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F030A1C6-DC46-3A4B-BF2E-699A57D008BD}"/>
              </a:ext>
            </a:extLst>
          </p:cNvPr>
          <p:cNvSpPr txBox="1"/>
          <p:nvPr/>
        </p:nvSpPr>
        <p:spPr>
          <a:xfrm>
            <a:off x="-1519479" y="10799763"/>
            <a:ext cx="939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until </a:t>
            </a:r>
            <a:r>
              <a:rPr lang="en-US" dirty="0"/>
              <a:t>flickr-img-data-flickr_scene-processed-imgs_crop512_testset2048-meteor_shower-000112_1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4531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60DC40-DA49-0C45-88A5-9F8E12C4AC22}"/>
              </a:ext>
            </a:extLst>
          </p:cNvPr>
          <p:cNvSpPr txBox="1"/>
          <p:nvPr/>
        </p:nvSpPr>
        <p:spPr>
          <a:xfrm>
            <a:off x="250723" y="1285977"/>
            <a:ext cx="123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test1, test2</a:t>
            </a:r>
          </a:p>
        </p:txBody>
      </p:sp>
      <p:pic>
        <p:nvPicPr>
          <p:cNvPr id="5" name="Picture 4" descr="A picture containing nature, outdoor, sitting, sky&#10;&#10;Description automatically generated">
            <a:extLst>
              <a:ext uri="{FF2B5EF4-FFF2-40B4-BE49-F238E27FC236}">
                <a16:creationId xmlns:a16="http://schemas.microsoft.com/office/drawing/2014/main" id="{B3D96E5C-C3E8-C740-977E-844A3BD3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987" y="9144232"/>
            <a:ext cx="1080000" cy="1080000"/>
          </a:xfrm>
          <a:prstGeom prst="rect">
            <a:avLst/>
          </a:prstGeom>
        </p:spPr>
      </p:pic>
      <p:pic>
        <p:nvPicPr>
          <p:cNvPr id="6" name="Picture 5" descr="A picture containing water, sitting, large, sky&#10;&#10;Description automatically generated">
            <a:extLst>
              <a:ext uri="{FF2B5EF4-FFF2-40B4-BE49-F238E27FC236}">
                <a16:creationId xmlns:a16="http://schemas.microsoft.com/office/drawing/2014/main" id="{93878E13-0EAC-BB44-9713-D0B92ECE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03" y="9144232"/>
            <a:ext cx="1080000" cy="1080000"/>
          </a:xfrm>
          <a:prstGeom prst="rect">
            <a:avLst/>
          </a:prstGeom>
        </p:spPr>
      </p:pic>
      <p:pic>
        <p:nvPicPr>
          <p:cNvPr id="7" name="Picture 6" descr="A picture containing outdoor, water, sitting, large&#10;&#10;Description automatically generated">
            <a:extLst>
              <a:ext uri="{FF2B5EF4-FFF2-40B4-BE49-F238E27FC236}">
                <a16:creationId xmlns:a16="http://schemas.microsoft.com/office/drawing/2014/main" id="{48E3498D-3A81-3845-8D08-A828C5ED0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20" y="9144232"/>
            <a:ext cx="1080000" cy="1080000"/>
          </a:xfrm>
          <a:prstGeom prst="rect">
            <a:avLst/>
          </a:prstGeom>
        </p:spPr>
      </p:pic>
      <p:pic>
        <p:nvPicPr>
          <p:cNvPr id="9" name="Picture 8" descr="A blurry image of a screen&#10;&#10;Description automatically generated">
            <a:extLst>
              <a:ext uri="{FF2B5EF4-FFF2-40B4-BE49-F238E27FC236}">
                <a16:creationId xmlns:a16="http://schemas.microsoft.com/office/drawing/2014/main" id="{FD42476E-0812-1846-8212-B55868E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062" y="1452965"/>
            <a:ext cx="1080000" cy="1080000"/>
          </a:xfrm>
          <a:prstGeom prst="rect">
            <a:avLst/>
          </a:prstGeom>
        </p:spPr>
      </p:pic>
      <p:pic>
        <p:nvPicPr>
          <p:cNvPr id="11" name="Picture 10" descr="A picture containing blurry, monitor, sitting, television&#10;&#10;Description automatically generated">
            <a:extLst>
              <a:ext uri="{FF2B5EF4-FFF2-40B4-BE49-F238E27FC236}">
                <a16:creationId xmlns:a16="http://schemas.microsoft.com/office/drawing/2014/main" id="{2656ACB9-BF47-754E-ADCC-A4F20B89F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062" y="1452965"/>
            <a:ext cx="1080000" cy="1080000"/>
          </a:xfrm>
          <a:prstGeom prst="rect">
            <a:avLst/>
          </a:prstGeom>
        </p:spPr>
      </p:pic>
      <p:pic>
        <p:nvPicPr>
          <p:cNvPr id="13" name="Picture 12" descr="A blurry picture&#10;&#10;Description automatically generated">
            <a:extLst>
              <a:ext uri="{FF2B5EF4-FFF2-40B4-BE49-F238E27FC236}">
                <a16:creationId xmlns:a16="http://schemas.microsoft.com/office/drawing/2014/main" id="{353A1343-232A-094C-8155-2C545C301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306" y="1470643"/>
            <a:ext cx="1080000" cy="1080000"/>
          </a:xfrm>
          <a:prstGeom prst="rect">
            <a:avLst/>
          </a:prstGeom>
        </p:spPr>
      </p:pic>
      <p:pic>
        <p:nvPicPr>
          <p:cNvPr id="15" name="Picture 14" descr="A picture containing green, water, grass, sitting&#10;&#10;Description automatically generated">
            <a:extLst>
              <a:ext uri="{FF2B5EF4-FFF2-40B4-BE49-F238E27FC236}">
                <a16:creationId xmlns:a16="http://schemas.microsoft.com/office/drawing/2014/main" id="{7742534D-C9E5-FA42-9130-3E85CC843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987" y="7535443"/>
            <a:ext cx="1080000" cy="1080000"/>
          </a:xfrm>
          <a:prstGeom prst="rect">
            <a:avLst/>
          </a:prstGeom>
        </p:spPr>
      </p:pic>
      <p:pic>
        <p:nvPicPr>
          <p:cNvPr id="17" name="Picture 16" descr="A picture containing outdoor, water, green, person&#10;&#10;Description automatically generated">
            <a:extLst>
              <a:ext uri="{FF2B5EF4-FFF2-40B4-BE49-F238E27FC236}">
                <a16:creationId xmlns:a16="http://schemas.microsoft.com/office/drawing/2014/main" id="{4496DCD3-AA5F-FD43-BAFA-D848162E61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2563" y="7567724"/>
            <a:ext cx="1080000" cy="1080000"/>
          </a:xfrm>
          <a:prstGeom prst="rect">
            <a:avLst/>
          </a:prstGeom>
        </p:spPr>
      </p:pic>
      <p:pic>
        <p:nvPicPr>
          <p:cNvPr id="19" name="Picture 18" descr="A picture containing grass, outdoor, green, water&#10;&#10;Description automatically generated">
            <a:extLst>
              <a:ext uri="{FF2B5EF4-FFF2-40B4-BE49-F238E27FC236}">
                <a16:creationId xmlns:a16="http://schemas.microsoft.com/office/drawing/2014/main" id="{35D79CEE-C3B5-BE4C-BFBD-DD11823F8D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4723" y="7126112"/>
            <a:ext cx="1080000" cy="1080000"/>
          </a:xfrm>
          <a:prstGeom prst="rect">
            <a:avLst/>
          </a:prstGeom>
        </p:spPr>
      </p:pic>
      <p:pic>
        <p:nvPicPr>
          <p:cNvPr id="21" name="Picture 20" descr="A pool next to a body of water&#10;&#10;Description automatically generated">
            <a:extLst>
              <a:ext uri="{FF2B5EF4-FFF2-40B4-BE49-F238E27FC236}">
                <a16:creationId xmlns:a16="http://schemas.microsoft.com/office/drawing/2014/main" id="{0AA2BF0A-7F17-DD49-8AED-7CD87CCD25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4971" y="9471063"/>
            <a:ext cx="1080000" cy="1080000"/>
          </a:xfrm>
          <a:prstGeom prst="rect">
            <a:avLst/>
          </a:prstGeom>
        </p:spPr>
      </p:pic>
      <p:pic>
        <p:nvPicPr>
          <p:cNvPr id="23" name="Picture 22" descr="A group of people on a beach near a body of water&#10;&#10;Description automatically generated">
            <a:extLst>
              <a:ext uri="{FF2B5EF4-FFF2-40B4-BE49-F238E27FC236}">
                <a16:creationId xmlns:a16="http://schemas.microsoft.com/office/drawing/2014/main" id="{28276D4C-B799-DC4D-8C04-DDC9D59415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7372" y="9471063"/>
            <a:ext cx="1080000" cy="1080000"/>
          </a:xfrm>
          <a:prstGeom prst="rect">
            <a:avLst/>
          </a:prstGeom>
        </p:spPr>
      </p:pic>
      <p:pic>
        <p:nvPicPr>
          <p:cNvPr id="25" name="Picture 24" descr="A body of water&#10;&#10;Description automatically generated">
            <a:extLst>
              <a:ext uri="{FF2B5EF4-FFF2-40B4-BE49-F238E27FC236}">
                <a16:creationId xmlns:a16="http://schemas.microsoft.com/office/drawing/2014/main" id="{0FC81674-27A3-5A4A-B3FD-AC068166D0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96455" y="9471063"/>
            <a:ext cx="1080000" cy="1080000"/>
          </a:xfrm>
          <a:prstGeom prst="rect">
            <a:avLst/>
          </a:prstGeom>
        </p:spPr>
      </p:pic>
      <p:pic>
        <p:nvPicPr>
          <p:cNvPr id="27" name="Picture 26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3D8ABC61-3A95-304D-8592-178656CE06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0758" y="7731113"/>
            <a:ext cx="1080000" cy="1080000"/>
          </a:xfrm>
          <a:prstGeom prst="rect">
            <a:avLst/>
          </a:prstGeom>
        </p:spPr>
      </p:pic>
      <p:pic>
        <p:nvPicPr>
          <p:cNvPr id="29" name="Picture 28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8B64476B-0A86-DF40-ADDF-0410646FD4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57372" y="8064232"/>
            <a:ext cx="1080000" cy="1080000"/>
          </a:xfrm>
          <a:prstGeom prst="rect">
            <a:avLst/>
          </a:prstGeom>
        </p:spPr>
      </p:pic>
      <p:pic>
        <p:nvPicPr>
          <p:cNvPr id="31" name="Picture 30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F70CE592-DF11-2146-9901-FC039BDDDE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27888" y="7998343"/>
            <a:ext cx="1080000" cy="1080000"/>
          </a:xfrm>
          <a:prstGeom prst="rect">
            <a:avLst/>
          </a:prstGeom>
        </p:spPr>
      </p:pic>
      <p:pic>
        <p:nvPicPr>
          <p:cNvPr id="33" name="Picture 32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03F3B158-F80E-5642-B96E-DC884C19C5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84971" y="6292964"/>
            <a:ext cx="1080000" cy="1080000"/>
          </a:xfrm>
          <a:prstGeom prst="rect">
            <a:avLst/>
          </a:prstGeom>
        </p:spPr>
      </p:pic>
      <p:pic>
        <p:nvPicPr>
          <p:cNvPr id="35" name="Picture 34" descr="A rocky mountain with trees in the background&#10;&#10;Description automatically generated">
            <a:extLst>
              <a:ext uri="{FF2B5EF4-FFF2-40B4-BE49-F238E27FC236}">
                <a16:creationId xmlns:a16="http://schemas.microsoft.com/office/drawing/2014/main" id="{A05BD346-2DD1-B54C-A5C8-302EB0CFB2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38309" y="6215993"/>
            <a:ext cx="1080000" cy="1080000"/>
          </a:xfrm>
          <a:prstGeom prst="rect">
            <a:avLst/>
          </a:prstGeom>
        </p:spPr>
      </p:pic>
      <p:pic>
        <p:nvPicPr>
          <p:cNvPr id="37" name="Picture 36" descr="A rocky mountain&#10;&#10;Description automatically generated">
            <a:extLst>
              <a:ext uri="{FF2B5EF4-FFF2-40B4-BE49-F238E27FC236}">
                <a16:creationId xmlns:a16="http://schemas.microsoft.com/office/drawing/2014/main" id="{500EF295-9AEB-3F4F-82B2-597724B0FE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96455" y="6206831"/>
            <a:ext cx="1080000" cy="1080000"/>
          </a:xfrm>
          <a:prstGeom prst="rect">
            <a:avLst/>
          </a:prstGeom>
        </p:spPr>
      </p:pic>
      <p:pic>
        <p:nvPicPr>
          <p:cNvPr id="39" name="Picture 38" descr="A view of a canyon&#10;&#10;Description automatically generated">
            <a:extLst>
              <a:ext uri="{FF2B5EF4-FFF2-40B4-BE49-F238E27FC236}">
                <a16:creationId xmlns:a16="http://schemas.microsoft.com/office/drawing/2014/main" id="{AD182935-71E8-B146-80F5-7FCB046D49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47062" y="4859631"/>
            <a:ext cx="1080000" cy="1080000"/>
          </a:xfrm>
          <a:prstGeom prst="rect">
            <a:avLst/>
          </a:prstGeom>
        </p:spPr>
      </p:pic>
      <p:pic>
        <p:nvPicPr>
          <p:cNvPr id="41" name="Picture 40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509DC702-DEB0-4348-8F55-74CCAC4F6E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45491" y="4948489"/>
            <a:ext cx="1080000" cy="1080000"/>
          </a:xfrm>
          <a:prstGeom prst="rect">
            <a:avLst/>
          </a:prstGeom>
        </p:spPr>
      </p:pic>
      <p:pic>
        <p:nvPicPr>
          <p:cNvPr id="43" name="Picture 42" descr="A view of a canyon&#10;&#10;Description automatically generated">
            <a:extLst>
              <a:ext uri="{FF2B5EF4-FFF2-40B4-BE49-F238E27FC236}">
                <a16:creationId xmlns:a16="http://schemas.microsoft.com/office/drawing/2014/main" id="{DF445E28-7FA1-5A49-B7E6-9DA0AA94E5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03636" y="4948489"/>
            <a:ext cx="1080000" cy="1080000"/>
          </a:xfrm>
          <a:prstGeom prst="rect">
            <a:avLst/>
          </a:prstGeom>
        </p:spPr>
      </p:pic>
      <p:pic>
        <p:nvPicPr>
          <p:cNvPr id="45" name="Picture 44" descr="A rocky island in the middle of a body of water&#10;&#10;Description automatically generated">
            <a:extLst>
              <a:ext uri="{FF2B5EF4-FFF2-40B4-BE49-F238E27FC236}">
                <a16:creationId xmlns:a16="http://schemas.microsoft.com/office/drawing/2014/main" id="{6B78AB6F-E912-D643-A5B2-D0A6153F562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38929" y="2886298"/>
            <a:ext cx="1080000" cy="1080000"/>
          </a:xfrm>
          <a:prstGeom prst="rect">
            <a:avLst/>
          </a:prstGeom>
        </p:spPr>
      </p:pic>
      <p:pic>
        <p:nvPicPr>
          <p:cNvPr id="47" name="Picture 46" descr="A large body of water&#10;&#10;Description automatically generated">
            <a:extLst>
              <a:ext uri="{FF2B5EF4-FFF2-40B4-BE49-F238E27FC236}">
                <a16:creationId xmlns:a16="http://schemas.microsoft.com/office/drawing/2014/main" id="{A6C05CCB-9957-F44A-A9C9-A2B1D5A3DEA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5491" y="2886298"/>
            <a:ext cx="1080000" cy="1080000"/>
          </a:xfrm>
          <a:prstGeom prst="rect">
            <a:avLst/>
          </a:prstGeom>
        </p:spPr>
      </p:pic>
      <p:pic>
        <p:nvPicPr>
          <p:cNvPr id="49" name="Picture 48" descr="A large body of water&#10;&#10;Description automatically generated">
            <a:extLst>
              <a:ext uri="{FF2B5EF4-FFF2-40B4-BE49-F238E27FC236}">
                <a16:creationId xmlns:a16="http://schemas.microsoft.com/office/drawing/2014/main" id="{5DA7E297-1037-1745-AFB0-78A876157B9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787888" y="2886298"/>
            <a:ext cx="1080000" cy="1080000"/>
          </a:xfrm>
          <a:prstGeom prst="rect">
            <a:avLst/>
          </a:prstGeom>
        </p:spPr>
      </p:pic>
      <p:pic>
        <p:nvPicPr>
          <p:cNvPr id="51" name="Picture 50" descr="A fountain of water&#10;&#10;Description automatically generated">
            <a:extLst>
              <a:ext uri="{FF2B5EF4-FFF2-40B4-BE49-F238E27FC236}">
                <a16:creationId xmlns:a16="http://schemas.microsoft.com/office/drawing/2014/main" id="{F740CC53-105F-A141-8476-BA582B4A894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56577" y="5399631"/>
            <a:ext cx="1080000" cy="1080000"/>
          </a:xfrm>
          <a:prstGeom prst="rect">
            <a:avLst/>
          </a:prstGeom>
        </p:spPr>
      </p:pic>
      <p:pic>
        <p:nvPicPr>
          <p:cNvPr id="53" name="Picture 52" descr="A fountain of water&#10;&#10;Description automatically generated">
            <a:extLst>
              <a:ext uri="{FF2B5EF4-FFF2-40B4-BE49-F238E27FC236}">
                <a16:creationId xmlns:a16="http://schemas.microsoft.com/office/drawing/2014/main" id="{BED0E049-DDFE-0B41-A9FF-8883DCD5532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51014" y="5546747"/>
            <a:ext cx="1080000" cy="1080000"/>
          </a:xfrm>
          <a:prstGeom prst="rect">
            <a:avLst/>
          </a:prstGeom>
        </p:spPr>
      </p:pic>
      <p:pic>
        <p:nvPicPr>
          <p:cNvPr id="55" name="Picture 54" descr="A picture containing water, outdoor, person, building&#10;&#10;Description automatically generated">
            <a:extLst>
              <a:ext uri="{FF2B5EF4-FFF2-40B4-BE49-F238E27FC236}">
                <a16:creationId xmlns:a16="http://schemas.microsoft.com/office/drawing/2014/main" id="{085A2296-CF2C-E848-B802-B69C6161DC9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14723" y="5546747"/>
            <a:ext cx="1080000" cy="1080000"/>
          </a:xfrm>
          <a:prstGeom prst="rect">
            <a:avLst/>
          </a:prstGeom>
        </p:spPr>
      </p:pic>
      <p:pic>
        <p:nvPicPr>
          <p:cNvPr id="57" name="Picture 56" descr="A picture containing outdoor, sky, night, light&#10;&#10;Description automatically generated">
            <a:extLst>
              <a:ext uri="{FF2B5EF4-FFF2-40B4-BE49-F238E27FC236}">
                <a16:creationId xmlns:a16="http://schemas.microsoft.com/office/drawing/2014/main" id="{3F2686EF-A2E3-6244-9944-D760D6B2321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81284" y="3263820"/>
            <a:ext cx="1080000" cy="1080000"/>
          </a:xfrm>
          <a:prstGeom prst="rect">
            <a:avLst/>
          </a:prstGeom>
        </p:spPr>
      </p:pic>
      <p:pic>
        <p:nvPicPr>
          <p:cNvPr id="59" name="Picture 58" descr="A picture containing light, night, sitting, dark&#10;&#10;Description automatically generated">
            <a:extLst>
              <a:ext uri="{FF2B5EF4-FFF2-40B4-BE49-F238E27FC236}">
                <a16:creationId xmlns:a16="http://schemas.microsoft.com/office/drawing/2014/main" id="{B385684A-4947-0040-BABF-762982581E5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06495" y="3252307"/>
            <a:ext cx="1080000" cy="1080000"/>
          </a:xfrm>
          <a:prstGeom prst="rect">
            <a:avLst/>
          </a:prstGeom>
        </p:spPr>
      </p:pic>
      <p:pic>
        <p:nvPicPr>
          <p:cNvPr id="61" name="Picture 60" descr="A blurry image of a night sky&#10;&#10;Description automatically generated">
            <a:extLst>
              <a:ext uri="{FF2B5EF4-FFF2-40B4-BE49-F238E27FC236}">
                <a16:creationId xmlns:a16="http://schemas.microsoft.com/office/drawing/2014/main" id="{D98143AB-4DE3-D34C-B462-C72062453B5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32325" y="319076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7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cky island in the middle of a body of water&#10;&#10;Description automatically generated">
            <a:extLst>
              <a:ext uri="{FF2B5EF4-FFF2-40B4-BE49-F238E27FC236}">
                <a16:creationId xmlns:a16="http://schemas.microsoft.com/office/drawing/2014/main" id="{5E6A6961-4D9C-E348-B504-3499E0E2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383" y="4342439"/>
            <a:ext cx="1440000" cy="1440000"/>
          </a:xfrm>
          <a:prstGeom prst="rect">
            <a:avLst/>
          </a:prstGeom>
        </p:spPr>
      </p:pic>
      <p:pic>
        <p:nvPicPr>
          <p:cNvPr id="5" name="Picture 4" descr="A large body of water&#10;&#10;Description automatically generated">
            <a:extLst>
              <a:ext uri="{FF2B5EF4-FFF2-40B4-BE49-F238E27FC236}">
                <a16:creationId xmlns:a16="http://schemas.microsoft.com/office/drawing/2014/main" id="{D24FCA63-00E0-454D-9EB8-3C3F46FF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644" y="4343274"/>
            <a:ext cx="1440000" cy="1440000"/>
          </a:xfrm>
          <a:prstGeom prst="rect">
            <a:avLst/>
          </a:prstGeom>
        </p:spPr>
      </p:pic>
      <p:pic>
        <p:nvPicPr>
          <p:cNvPr id="6" name="Picture 5" descr="A large body of water&#10;&#10;Description automatically generated">
            <a:extLst>
              <a:ext uri="{FF2B5EF4-FFF2-40B4-BE49-F238E27FC236}">
                <a16:creationId xmlns:a16="http://schemas.microsoft.com/office/drawing/2014/main" id="{88007ECB-A7D5-1646-A0BD-A09623F86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472" y="4342439"/>
            <a:ext cx="1440000" cy="1440000"/>
          </a:xfrm>
          <a:prstGeom prst="rect">
            <a:avLst/>
          </a:prstGeom>
        </p:spPr>
      </p:pic>
      <p:pic>
        <p:nvPicPr>
          <p:cNvPr id="7" name="Picture 6" descr="A blurry image of a screen&#10;&#10;Description automatically generated">
            <a:extLst>
              <a:ext uri="{FF2B5EF4-FFF2-40B4-BE49-F238E27FC236}">
                <a16:creationId xmlns:a16="http://schemas.microsoft.com/office/drawing/2014/main" id="{9734FD0A-BB32-6C4C-8054-2333828F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7237" y="2735855"/>
            <a:ext cx="1440000" cy="1440000"/>
          </a:xfrm>
          <a:prstGeom prst="rect">
            <a:avLst/>
          </a:prstGeom>
        </p:spPr>
      </p:pic>
      <p:pic>
        <p:nvPicPr>
          <p:cNvPr id="8" name="Picture 7" descr="A picture containing blurry, monitor, sitting, television&#10;&#10;Description automatically generated">
            <a:extLst>
              <a:ext uri="{FF2B5EF4-FFF2-40B4-BE49-F238E27FC236}">
                <a16:creationId xmlns:a16="http://schemas.microsoft.com/office/drawing/2014/main" id="{A01A1CE1-2DB9-924D-9CEF-8153AE10B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7237" y="2735855"/>
            <a:ext cx="1440000" cy="1440000"/>
          </a:xfrm>
          <a:prstGeom prst="rect">
            <a:avLst/>
          </a:prstGeom>
        </p:spPr>
      </p:pic>
      <p:pic>
        <p:nvPicPr>
          <p:cNvPr id="9" name="Picture 8" descr="A blurry picture&#10;&#10;Description automatically generated">
            <a:extLst>
              <a:ext uri="{FF2B5EF4-FFF2-40B4-BE49-F238E27FC236}">
                <a16:creationId xmlns:a16="http://schemas.microsoft.com/office/drawing/2014/main" id="{77F313FE-1212-B544-A948-0BCDFB572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383" y="2735855"/>
            <a:ext cx="1440000" cy="1440000"/>
          </a:xfrm>
          <a:prstGeom prst="rect">
            <a:avLst/>
          </a:prstGeom>
        </p:spPr>
      </p:pic>
      <p:pic>
        <p:nvPicPr>
          <p:cNvPr id="10" name="Picture 9" descr="A view of a canyon&#10;&#10;Description automatically generated">
            <a:extLst>
              <a:ext uri="{FF2B5EF4-FFF2-40B4-BE49-F238E27FC236}">
                <a16:creationId xmlns:a16="http://schemas.microsoft.com/office/drawing/2014/main" id="{23542A9C-0420-2144-AE1D-F30E9D7B6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7237" y="6388181"/>
            <a:ext cx="1440000" cy="1440000"/>
          </a:xfrm>
          <a:prstGeom prst="rect">
            <a:avLst/>
          </a:prstGeom>
        </p:spPr>
      </p:pic>
      <p:pic>
        <p:nvPicPr>
          <p:cNvPr id="11" name="Picture 10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59945514-08F2-8748-93A0-486FBBC37C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5666" y="6477039"/>
            <a:ext cx="1440000" cy="1440000"/>
          </a:xfrm>
          <a:prstGeom prst="rect">
            <a:avLst/>
          </a:prstGeom>
        </p:spPr>
      </p:pic>
      <p:pic>
        <p:nvPicPr>
          <p:cNvPr id="12" name="Picture 11" descr="A view of a canyon&#10;&#10;Description automatically generated">
            <a:extLst>
              <a:ext uri="{FF2B5EF4-FFF2-40B4-BE49-F238E27FC236}">
                <a16:creationId xmlns:a16="http://schemas.microsoft.com/office/drawing/2014/main" id="{96AC94D6-B2F2-6D4F-9FB3-27F273D489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3811" y="6477039"/>
            <a:ext cx="1440000" cy="1440000"/>
          </a:xfrm>
          <a:prstGeom prst="rect">
            <a:avLst/>
          </a:prstGeom>
        </p:spPr>
      </p:pic>
      <p:pic>
        <p:nvPicPr>
          <p:cNvPr id="13" name="Picture 12" descr="A fountain of water&#10;&#10;Description automatically generated">
            <a:extLst>
              <a:ext uri="{FF2B5EF4-FFF2-40B4-BE49-F238E27FC236}">
                <a16:creationId xmlns:a16="http://schemas.microsoft.com/office/drawing/2014/main" id="{58DE8AE4-B503-8547-9923-B0D841F09B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7237" y="7936507"/>
            <a:ext cx="1440000" cy="1440000"/>
          </a:xfrm>
          <a:prstGeom prst="rect">
            <a:avLst/>
          </a:prstGeom>
        </p:spPr>
      </p:pic>
      <p:pic>
        <p:nvPicPr>
          <p:cNvPr id="14" name="Picture 13" descr="A fountain of water&#10;&#10;Description automatically generated">
            <a:extLst>
              <a:ext uri="{FF2B5EF4-FFF2-40B4-BE49-F238E27FC236}">
                <a16:creationId xmlns:a16="http://schemas.microsoft.com/office/drawing/2014/main" id="{E7AFED6C-AFE6-0B45-AD41-A57B6988D0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81674" y="8083623"/>
            <a:ext cx="1440000" cy="1440000"/>
          </a:xfrm>
          <a:prstGeom prst="rect">
            <a:avLst/>
          </a:prstGeom>
        </p:spPr>
      </p:pic>
      <p:pic>
        <p:nvPicPr>
          <p:cNvPr id="15" name="Picture 14" descr="A picture containing water, outdoor, person, building&#10;&#10;Description automatically generated">
            <a:extLst>
              <a:ext uri="{FF2B5EF4-FFF2-40B4-BE49-F238E27FC236}">
                <a16:creationId xmlns:a16="http://schemas.microsoft.com/office/drawing/2014/main" id="{0B97FF3F-A746-0D41-8251-A65D1587CF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5383" y="8083623"/>
            <a:ext cx="1440000" cy="1440000"/>
          </a:xfrm>
          <a:prstGeom prst="rect">
            <a:avLst/>
          </a:prstGeom>
        </p:spPr>
      </p:pic>
      <p:pic>
        <p:nvPicPr>
          <p:cNvPr id="16" name="Picture 15" descr="A large waterfall over some water&#10;&#10;Description automatically generated">
            <a:extLst>
              <a:ext uri="{FF2B5EF4-FFF2-40B4-BE49-F238E27FC236}">
                <a16:creationId xmlns:a16="http://schemas.microsoft.com/office/drawing/2014/main" id="{5059BC01-1E3F-B24E-BC5A-9557DE5F06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4466" y="8053460"/>
            <a:ext cx="1440000" cy="1440000"/>
          </a:xfrm>
          <a:prstGeom prst="rect">
            <a:avLst/>
          </a:prstGeom>
        </p:spPr>
      </p:pic>
      <p:pic>
        <p:nvPicPr>
          <p:cNvPr id="17" name="Picture 16" descr="A large waterfall over a body of water&#10;&#10;Description automatically generated">
            <a:extLst>
              <a:ext uri="{FF2B5EF4-FFF2-40B4-BE49-F238E27FC236}">
                <a16:creationId xmlns:a16="http://schemas.microsoft.com/office/drawing/2014/main" id="{F4622F9A-B9F9-3F4D-8F11-537BFE3BBC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2976" y="8083623"/>
            <a:ext cx="1440000" cy="1440000"/>
          </a:xfrm>
          <a:prstGeom prst="rect">
            <a:avLst/>
          </a:prstGeom>
        </p:spPr>
      </p:pic>
      <p:pic>
        <p:nvPicPr>
          <p:cNvPr id="18" name="Picture 17" descr="A picture containing outdoor, nature, water, mountain&#10;&#10;Description automatically generated">
            <a:extLst>
              <a:ext uri="{FF2B5EF4-FFF2-40B4-BE49-F238E27FC236}">
                <a16:creationId xmlns:a16="http://schemas.microsoft.com/office/drawing/2014/main" id="{F328EF66-681D-F748-B211-391C4CDAEB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4424" y="8083623"/>
            <a:ext cx="1440000" cy="1440000"/>
          </a:xfrm>
          <a:prstGeom prst="rect">
            <a:avLst/>
          </a:prstGeom>
        </p:spPr>
      </p:pic>
      <p:pic>
        <p:nvPicPr>
          <p:cNvPr id="19" name="Picture 18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365CC1B8-ACA6-594D-88BD-D2C3E6DDAF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74466" y="6477039"/>
            <a:ext cx="1440000" cy="1440000"/>
          </a:xfrm>
          <a:prstGeom prst="rect">
            <a:avLst/>
          </a:prstGeom>
        </p:spPr>
      </p:pic>
      <p:pic>
        <p:nvPicPr>
          <p:cNvPr id="20" name="Picture 19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7D1279AF-F96E-8945-A46B-6D25F283359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9162" y="6496829"/>
            <a:ext cx="1440000" cy="1440000"/>
          </a:xfrm>
          <a:prstGeom prst="rect">
            <a:avLst/>
          </a:prstGeom>
        </p:spPr>
      </p:pic>
      <p:pic>
        <p:nvPicPr>
          <p:cNvPr id="21" name="Picture 20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AB0C87A2-7B32-8645-8FB5-DA024F9D36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878" y="6479330"/>
            <a:ext cx="1440000" cy="1440000"/>
          </a:xfrm>
          <a:prstGeom prst="rect">
            <a:avLst/>
          </a:prstGeom>
        </p:spPr>
      </p:pic>
      <p:pic>
        <p:nvPicPr>
          <p:cNvPr id="22" name="Picture 21" descr="A picture containing building, people, night, standing&#10;&#10;Description automatically generated">
            <a:extLst>
              <a:ext uri="{FF2B5EF4-FFF2-40B4-BE49-F238E27FC236}">
                <a16:creationId xmlns:a16="http://schemas.microsoft.com/office/drawing/2014/main" id="{C9CDC86F-DA0C-164A-B5E7-1DE727F5FD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32555" y="4859932"/>
            <a:ext cx="1440000" cy="1440000"/>
          </a:xfrm>
          <a:prstGeom prst="rect">
            <a:avLst/>
          </a:prstGeom>
        </p:spPr>
      </p:pic>
      <p:pic>
        <p:nvPicPr>
          <p:cNvPr id="23" name="Picture 22" descr="A crowd of people in a dark room&#10;&#10;Description automatically generated">
            <a:extLst>
              <a:ext uri="{FF2B5EF4-FFF2-40B4-BE49-F238E27FC236}">
                <a16:creationId xmlns:a16="http://schemas.microsoft.com/office/drawing/2014/main" id="{3F7FC38B-C16B-5A41-A4CD-03C3D4B183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7252" y="4940082"/>
            <a:ext cx="1440000" cy="1440000"/>
          </a:xfrm>
          <a:prstGeom prst="rect">
            <a:avLst/>
          </a:prstGeom>
        </p:spPr>
      </p:pic>
      <p:pic>
        <p:nvPicPr>
          <p:cNvPr id="24" name="Picture 23" descr="A picture containing night, light, standing, large&#10;&#10;Description automatically generated">
            <a:extLst>
              <a:ext uri="{FF2B5EF4-FFF2-40B4-BE49-F238E27FC236}">
                <a16:creationId xmlns:a16="http://schemas.microsoft.com/office/drawing/2014/main" id="{6644D176-FDD1-E347-A8EC-01D74FB9855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72976" y="4922650"/>
            <a:ext cx="1440000" cy="1440000"/>
          </a:xfrm>
          <a:prstGeom prst="rect">
            <a:avLst/>
          </a:prstGeom>
        </p:spPr>
      </p:pic>
      <p:pic>
        <p:nvPicPr>
          <p:cNvPr id="25" name="Picture 24" descr="A snow covered mountain&#10;&#10;Description automatically generated">
            <a:extLst>
              <a:ext uri="{FF2B5EF4-FFF2-40B4-BE49-F238E27FC236}">
                <a16:creationId xmlns:a16="http://schemas.microsoft.com/office/drawing/2014/main" id="{BFFBCC82-419B-F248-8463-D20A1F89B84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00159" y="3298013"/>
            <a:ext cx="1440000" cy="1440000"/>
          </a:xfrm>
          <a:prstGeom prst="rect">
            <a:avLst/>
          </a:prstGeom>
        </p:spPr>
      </p:pic>
      <p:pic>
        <p:nvPicPr>
          <p:cNvPr id="26" name="Picture 25" descr="A snow covered mountain&#10;&#10;Description automatically generated">
            <a:extLst>
              <a:ext uri="{FF2B5EF4-FFF2-40B4-BE49-F238E27FC236}">
                <a16:creationId xmlns:a16="http://schemas.microsoft.com/office/drawing/2014/main" id="{D1F98AB5-EBB5-5E42-9A8B-7DEF9D79DF4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52976" y="3285802"/>
            <a:ext cx="1440000" cy="1440000"/>
          </a:xfrm>
          <a:prstGeom prst="rect">
            <a:avLst/>
          </a:prstGeom>
        </p:spPr>
      </p:pic>
      <p:pic>
        <p:nvPicPr>
          <p:cNvPr id="27" name="Picture 26" descr="A snow covered mountain&#10;&#10;Description automatically generated">
            <a:extLst>
              <a:ext uri="{FF2B5EF4-FFF2-40B4-BE49-F238E27FC236}">
                <a16:creationId xmlns:a16="http://schemas.microsoft.com/office/drawing/2014/main" id="{F599552E-B855-F241-8E47-B7905414BF3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54577" y="326785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4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 descr="A close up of a rock&#10;&#10;Description automatically generated">
            <a:extLst>
              <a:ext uri="{FF2B5EF4-FFF2-40B4-BE49-F238E27FC236}">
                <a16:creationId xmlns:a16="http://schemas.microsoft.com/office/drawing/2014/main" id="{719E1B62-7596-0F4C-B655-BD713AF40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2950234" y="8014633"/>
            <a:ext cx="719992" cy="1440000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4E4FC315-4DD2-CA47-B141-103517880293}"/>
              </a:ext>
            </a:extLst>
          </p:cNvPr>
          <p:cNvGrpSpPr/>
          <p:nvPr/>
        </p:nvGrpSpPr>
        <p:grpSpPr>
          <a:xfrm>
            <a:off x="-1964025" y="9454633"/>
            <a:ext cx="1885515" cy="1465200"/>
            <a:chOff x="274000" y="6620834"/>
            <a:chExt cx="1885515" cy="14652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DFE241E-2DF0-B941-B558-7FD1801C2CA4}"/>
                </a:ext>
              </a:extLst>
            </p:cNvPr>
            <p:cNvGrpSpPr/>
            <p:nvPr/>
          </p:nvGrpSpPr>
          <p:grpSpPr>
            <a:xfrm>
              <a:off x="274000" y="6620834"/>
              <a:ext cx="1465918" cy="1465200"/>
              <a:chOff x="274000" y="6620834"/>
              <a:chExt cx="1465918" cy="14652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47438A6-F3FA-0449-8207-8860759B83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000" y="6620834"/>
                <a:ext cx="1465918" cy="14652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8182516-5AD2-B345-B9A3-4F4E9F4A60E0}"/>
                  </a:ext>
                </a:extLst>
              </p:cNvPr>
              <p:cNvCxnSpPr>
                <a:cxnSpLocks/>
                <a:stCxn id="89" idx="0"/>
                <a:endCxn id="89" idx="2"/>
              </p:cNvCxnSpPr>
              <p:nvPr/>
            </p:nvCxnSpPr>
            <p:spPr>
              <a:xfrm>
                <a:off x="1006959" y="6620834"/>
                <a:ext cx="0" cy="1465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70E6018-7925-B24E-8F28-BF6FC6F84731}"/>
                </a:ext>
              </a:extLst>
            </p:cNvPr>
            <p:cNvCxnSpPr>
              <a:cxnSpLocks/>
            </p:cNvCxnSpPr>
            <p:nvPr/>
          </p:nvCxnSpPr>
          <p:spPr>
            <a:xfrm>
              <a:off x="1739918" y="7353434"/>
              <a:ext cx="4195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51988075-47E5-C547-82EB-17966F282AA8}"/>
              </a:ext>
            </a:extLst>
          </p:cNvPr>
          <p:cNvSpPr/>
          <p:nvPr/>
        </p:nvSpPr>
        <p:spPr>
          <a:xfrm>
            <a:off x="7200106" y="371537"/>
            <a:ext cx="1692000" cy="6545205"/>
          </a:xfrm>
          <a:prstGeom prst="roundRect">
            <a:avLst>
              <a:gd name="adj" fmla="val 41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ED85070-21A7-004D-BF37-4167A06C72DD}"/>
              </a:ext>
            </a:extLst>
          </p:cNvPr>
          <p:cNvSpPr/>
          <p:nvPr/>
        </p:nvSpPr>
        <p:spPr>
          <a:xfrm>
            <a:off x="9077678" y="371537"/>
            <a:ext cx="4968000" cy="6545205"/>
          </a:xfrm>
          <a:prstGeom prst="roundRect">
            <a:avLst>
              <a:gd name="adj" fmla="val 416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E296766-3355-984D-A8B6-226AC12975BB}"/>
              </a:ext>
            </a:extLst>
          </p:cNvPr>
          <p:cNvSpPr/>
          <p:nvPr/>
        </p:nvSpPr>
        <p:spPr>
          <a:xfrm>
            <a:off x="145729" y="371537"/>
            <a:ext cx="1692000" cy="6545204"/>
          </a:xfrm>
          <a:prstGeom prst="roundRect">
            <a:avLst>
              <a:gd name="adj" fmla="val 41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DA5AA29D-EB8D-734F-8114-2E1605135744}"/>
              </a:ext>
            </a:extLst>
          </p:cNvPr>
          <p:cNvSpPr/>
          <p:nvPr/>
        </p:nvSpPr>
        <p:spPr>
          <a:xfrm>
            <a:off x="2023301" y="371537"/>
            <a:ext cx="4968000" cy="6545204"/>
          </a:xfrm>
          <a:prstGeom prst="roundRect">
            <a:avLst>
              <a:gd name="adj" fmla="val 416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DC1351-0FC2-3D46-A3D8-89A32C018873}"/>
              </a:ext>
            </a:extLst>
          </p:cNvPr>
          <p:cNvSpPr txBox="1"/>
          <p:nvPr/>
        </p:nvSpPr>
        <p:spPr>
          <a:xfrm>
            <a:off x="617571" y="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7521562-E5BE-B942-93A1-DFA6C42C02C7}"/>
              </a:ext>
            </a:extLst>
          </p:cNvPr>
          <p:cNvSpPr txBox="1"/>
          <p:nvPr/>
        </p:nvSpPr>
        <p:spPr>
          <a:xfrm>
            <a:off x="4019411" y="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1611F6D-B00A-F84E-A60C-C7EC069A5A5E}"/>
              </a:ext>
            </a:extLst>
          </p:cNvPr>
          <p:cNvSpPr txBox="1"/>
          <p:nvPr/>
        </p:nvSpPr>
        <p:spPr>
          <a:xfrm>
            <a:off x="7673142" y="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62215E3-81A2-2744-9F98-A1905F1CF82D}"/>
              </a:ext>
            </a:extLst>
          </p:cNvPr>
          <p:cNvSpPr txBox="1"/>
          <p:nvPr/>
        </p:nvSpPr>
        <p:spPr>
          <a:xfrm>
            <a:off x="11086578" y="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261C29-86F4-1442-A8B8-1850B8522B61}"/>
              </a:ext>
            </a:extLst>
          </p:cNvPr>
          <p:cNvGrpSpPr/>
          <p:nvPr/>
        </p:nvGrpSpPr>
        <p:grpSpPr>
          <a:xfrm>
            <a:off x="258912" y="466102"/>
            <a:ext cx="6596523" cy="1465200"/>
            <a:chOff x="234560" y="3936780"/>
            <a:chExt cx="6596523" cy="14652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4DF3A2-6677-934E-AB9B-CB5A6EDC34EE}"/>
                </a:ext>
              </a:extLst>
            </p:cNvPr>
            <p:cNvGrpSpPr/>
            <p:nvPr/>
          </p:nvGrpSpPr>
          <p:grpSpPr>
            <a:xfrm>
              <a:off x="2135530" y="3949380"/>
              <a:ext cx="4695553" cy="1440000"/>
              <a:chOff x="1983566" y="4358036"/>
              <a:chExt cx="4695553" cy="1440000"/>
            </a:xfrm>
          </p:grpSpPr>
          <p:pic>
            <p:nvPicPr>
              <p:cNvPr id="82" name="Picture 81" descr="A snow covered mountain&#10;&#10;Description automatically generated">
                <a:extLst>
                  <a:ext uri="{FF2B5EF4-FFF2-40B4-BE49-F238E27FC236}">
                    <a16:creationId xmlns:a16="http://schemas.microsoft.com/office/drawing/2014/main" id="{5AF44C1F-0103-8042-A68A-31338A09B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9119" y="4358036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3" name="Picture 82" descr="A snow covered mountain&#10;&#10;Description automatically generated">
                <a:extLst>
                  <a:ext uri="{FF2B5EF4-FFF2-40B4-BE49-F238E27FC236}">
                    <a16:creationId xmlns:a16="http://schemas.microsoft.com/office/drawing/2014/main" id="{269872E6-A17B-8549-B6B5-87FA59C56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1342" y="4358036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84" name="Picture 83" descr="A snow covered mountain&#10;&#10;Description automatically generated">
                <a:extLst>
                  <a:ext uri="{FF2B5EF4-FFF2-40B4-BE49-F238E27FC236}">
                    <a16:creationId xmlns:a16="http://schemas.microsoft.com/office/drawing/2014/main" id="{1A4EA618-1864-1D49-AC89-4D87383FE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3566" y="4358036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5392F60-EB56-2B47-A714-041D0AB0AE21}"/>
                </a:ext>
              </a:extLst>
            </p:cNvPr>
            <p:cNvGrpSpPr/>
            <p:nvPr/>
          </p:nvGrpSpPr>
          <p:grpSpPr>
            <a:xfrm>
              <a:off x="234560" y="3936780"/>
              <a:ext cx="1885515" cy="1465200"/>
              <a:chOff x="234560" y="3936780"/>
              <a:chExt cx="1885515" cy="1465200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9728B000-E85E-5C40-9FFB-913AB9267D70}"/>
                  </a:ext>
                </a:extLst>
              </p:cNvPr>
              <p:cNvGrpSpPr/>
              <p:nvPr/>
            </p:nvGrpSpPr>
            <p:grpSpPr>
              <a:xfrm>
                <a:off x="234560" y="3936780"/>
                <a:ext cx="1885515" cy="1465200"/>
                <a:chOff x="274000" y="6620834"/>
                <a:chExt cx="1885515" cy="1465200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F4CF717-7228-034A-8C12-150B5A4E0C1A}"/>
                    </a:ext>
                  </a:extLst>
                </p:cNvPr>
                <p:cNvGrpSpPr/>
                <p:nvPr/>
              </p:nvGrpSpPr>
              <p:grpSpPr>
                <a:xfrm>
                  <a:off x="274000" y="6620834"/>
                  <a:ext cx="1465918" cy="1465200"/>
                  <a:chOff x="274000" y="6620834"/>
                  <a:chExt cx="1465918" cy="1465200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8C7B0331-CEDF-E844-85E5-3779FE0C28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4000" y="6620834"/>
                    <a:ext cx="1465918" cy="14652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61270193-2FB1-A341-BF3B-7687708D22FB}"/>
                      </a:ext>
                    </a:extLst>
                  </p:cNvPr>
                  <p:cNvCxnSpPr>
                    <a:cxnSpLocks/>
                    <a:stCxn id="108" idx="0"/>
                    <a:endCxn id="108" idx="2"/>
                  </p:cNvCxnSpPr>
                  <p:nvPr/>
                </p:nvCxnSpPr>
                <p:spPr>
                  <a:xfrm>
                    <a:off x="1006959" y="6620834"/>
                    <a:ext cx="0" cy="14652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75FB1786-3F00-D443-AEB3-CA409D835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9918" y="7353434"/>
                  <a:ext cx="4195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5" name="Picture 84" descr="A snow covered mountain&#10;&#10;Description automatically generated">
                <a:extLst>
                  <a:ext uri="{FF2B5EF4-FFF2-40B4-BE49-F238E27FC236}">
                    <a16:creationId xmlns:a16="http://schemas.microsoft.com/office/drawing/2014/main" id="{FF19AC0E-65C1-5F49-A856-450D63B9C1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0000"/>
              <a:stretch/>
            </p:blipFill>
            <p:spPr>
              <a:xfrm>
                <a:off x="249800" y="3949380"/>
                <a:ext cx="719992" cy="1440000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A9D2F0-0785-7E43-B6B4-5FD96B997052}"/>
              </a:ext>
            </a:extLst>
          </p:cNvPr>
          <p:cNvGrpSpPr/>
          <p:nvPr/>
        </p:nvGrpSpPr>
        <p:grpSpPr>
          <a:xfrm>
            <a:off x="258911" y="2086397"/>
            <a:ext cx="6596524" cy="1465200"/>
            <a:chOff x="234560" y="5529225"/>
            <a:chExt cx="6596524" cy="1465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29DD67-5C75-7740-BABF-22DD567E3D65}"/>
                </a:ext>
              </a:extLst>
            </p:cNvPr>
            <p:cNvGrpSpPr/>
            <p:nvPr/>
          </p:nvGrpSpPr>
          <p:grpSpPr>
            <a:xfrm>
              <a:off x="2135531" y="5541825"/>
              <a:ext cx="4695553" cy="1440000"/>
              <a:chOff x="1983566" y="6080998"/>
              <a:chExt cx="4695553" cy="1440000"/>
            </a:xfrm>
          </p:grpSpPr>
          <p:pic>
            <p:nvPicPr>
              <p:cNvPr id="113" name="Picture 112" descr="A picture containing building, people, night, standing&#10;&#10;Description automatically generated">
                <a:extLst>
                  <a:ext uri="{FF2B5EF4-FFF2-40B4-BE49-F238E27FC236}">
                    <a16:creationId xmlns:a16="http://schemas.microsoft.com/office/drawing/2014/main" id="{2B2AA12A-0FBA-0F4D-9AB2-5DAD0BACE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9119" y="608099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14" name="Picture 113" descr="A crowd of people in a dark room&#10;&#10;Description automatically generated">
                <a:extLst>
                  <a:ext uri="{FF2B5EF4-FFF2-40B4-BE49-F238E27FC236}">
                    <a16:creationId xmlns:a16="http://schemas.microsoft.com/office/drawing/2014/main" id="{4C94769A-285D-674B-96EE-3A3206421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1343" y="608099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15" name="Picture 114" descr="A picture containing night, light, standing, large&#10;&#10;Description automatically generated">
                <a:extLst>
                  <a:ext uri="{FF2B5EF4-FFF2-40B4-BE49-F238E27FC236}">
                    <a16:creationId xmlns:a16="http://schemas.microsoft.com/office/drawing/2014/main" id="{57A8B80A-169E-C143-A0A5-545227E20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3566" y="6080998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ECA18F-3ED4-884A-9CD8-972F559D80F1}"/>
                </a:ext>
              </a:extLst>
            </p:cNvPr>
            <p:cNvGrpSpPr/>
            <p:nvPr/>
          </p:nvGrpSpPr>
          <p:grpSpPr>
            <a:xfrm>
              <a:off x="234560" y="5529225"/>
              <a:ext cx="1885515" cy="1465200"/>
              <a:chOff x="234560" y="5529225"/>
              <a:chExt cx="1885515" cy="1465200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EF0253DF-832E-9442-8E75-BE5623936E55}"/>
                  </a:ext>
                </a:extLst>
              </p:cNvPr>
              <p:cNvGrpSpPr/>
              <p:nvPr/>
            </p:nvGrpSpPr>
            <p:grpSpPr>
              <a:xfrm>
                <a:off x="234560" y="5529225"/>
                <a:ext cx="1885515" cy="1465200"/>
                <a:chOff x="274000" y="6620834"/>
                <a:chExt cx="1885515" cy="1465200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41B99B42-06BD-5E42-B143-544D887F0BD9}"/>
                    </a:ext>
                  </a:extLst>
                </p:cNvPr>
                <p:cNvGrpSpPr/>
                <p:nvPr/>
              </p:nvGrpSpPr>
              <p:grpSpPr>
                <a:xfrm>
                  <a:off x="274000" y="6620834"/>
                  <a:ext cx="1465918" cy="1465200"/>
                  <a:chOff x="274000" y="6620834"/>
                  <a:chExt cx="1465918" cy="1465200"/>
                </a:xfrm>
              </p:grpSpPr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91C2BCDB-75DC-134E-8D39-CA6FF73A31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4000" y="6620834"/>
                    <a:ext cx="1465918" cy="14652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E1E05711-9DB3-8A4E-B5F6-FB7A654AB0BE}"/>
                      </a:ext>
                    </a:extLst>
                  </p:cNvPr>
                  <p:cNvCxnSpPr>
                    <a:cxnSpLocks/>
                    <a:stCxn id="120" idx="0"/>
                    <a:endCxn id="120" idx="2"/>
                  </p:cNvCxnSpPr>
                  <p:nvPr/>
                </p:nvCxnSpPr>
                <p:spPr>
                  <a:xfrm>
                    <a:off x="1006959" y="6620834"/>
                    <a:ext cx="0" cy="14652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4AB5303C-13C7-654F-B626-3992B27FC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9918" y="7353434"/>
                  <a:ext cx="4195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6" name="Picture 115" descr="A picture containing night, light, standing, large&#10;&#10;Description automatically generated">
                <a:extLst>
                  <a:ext uri="{FF2B5EF4-FFF2-40B4-BE49-F238E27FC236}">
                    <a16:creationId xmlns:a16="http://schemas.microsoft.com/office/drawing/2014/main" id="{D7DE7807-ECF2-9E4C-871F-B17054E4BE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50001"/>
              <a:stretch/>
            </p:blipFill>
            <p:spPr>
              <a:xfrm>
                <a:off x="249800" y="5541825"/>
                <a:ext cx="719985" cy="1440000"/>
              </a:xfrm>
              <a:prstGeom prst="rect">
                <a:avLst/>
              </a:prstGeom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A01CB9-3674-5044-9CF4-635BFDC19A9F}"/>
              </a:ext>
            </a:extLst>
          </p:cNvPr>
          <p:cNvGrpSpPr/>
          <p:nvPr/>
        </p:nvGrpSpPr>
        <p:grpSpPr>
          <a:xfrm>
            <a:off x="269649" y="3706692"/>
            <a:ext cx="6575048" cy="1465200"/>
            <a:chOff x="234560" y="7168403"/>
            <a:chExt cx="6575048" cy="14652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F8CFE47-0E04-7947-A4CD-3E6AC1F1BDE5}"/>
                </a:ext>
              </a:extLst>
            </p:cNvPr>
            <p:cNvGrpSpPr/>
            <p:nvPr/>
          </p:nvGrpSpPr>
          <p:grpSpPr>
            <a:xfrm>
              <a:off x="2114055" y="7181003"/>
              <a:ext cx="4695553" cy="1440000"/>
              <a:chOff x="2114055" y="7181003"/>
              <a:chExt cx="4695553" cy="1440000"/>
            </a:xfrm>
          </p:grpSpPr>
          <p:pic>
            <p:nvPicPr>
              <p:cNvPr id="122" name="Picture 121" descr="A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864F68BD-4379-274B-962C-FF5DC5715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9608" y="7181003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23" name="Picture 122" descr="A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6D2A0977-B9B3-EE49-977C-87277448F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1831" y="7181003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24" name="Picture 123" descr="A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0900C200-5DDC-0948-B165-80813DC5B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4055" y="7181003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C679ACC-5350-CE44-B9BD-83B86B92C25E}"/>
                </a:ext>
              </a:extLst>
            </p:cNvPr>
            <p:cNvGrpSpPr/>
            <p:nvPr/>
          </p:nvGrpSpPr>
          <p:grpSpPr>
            <a:xfrm>
              <a:off x="234560" y="7168403"/>
              <a:ext cx="1885515" cy="1465200"/>
              <a:chOff x="234560" y="7168403"/>
              <a:chExt cx="1885515" cy="1465200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5CA3237D-A1BA-7E46-AA59-D29EC1FD2312}"/>
                  </a:ext>
                </a:extLst>
              </p:cNvPr>
              <p:cNvGrpSpPr/>
              <p:nvPr/>
            </p:nvGrpSpPr>
            <p:grpSpPr>
              <a:xfrm>
                <a:off x="234560" y="7168403"/>
                <a:ext cx="1885515" cy="1465200"/>
                <a:chOff x="274000" y="6620834"/>
                <a:chExt cx="1885515" cy="1465200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19BC00C4-216D-A34D-98E4-583858CFD175}"/>
                    </a:ext>
                  </a:extLst>
                </p:cNvPr>
                <p:cNvGrpSpPr/>
                <p:nvPr/>
              </p:nvGrpSpPr>
              <p:grpSpPr>
                <a:xfrm>
                  <a:off x="274000" y="6620834"/>
                  <a:ext cx="1465918" cy="1465200"/>
                  <a:chOff x="274000" y="6620834"/>
                  <a:chExt cx="1465918" cy="1465200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6F334299-9A97-B54B-A923-7837F37309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4000" y="6620834"/>
                    <a:ext cx="1465918" cy="14652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2060215-FE12-D948-97A4-93286E9613CE}"/>
                      </a:ext>
                    </a:extLst>
                  </p:cNvPr>
                  <p:cNvCxnSpPr>
                    <a:cxnSpLocks/>
                    <a:stCxn id="129" idx="0"/>
                    <a:endCxn id="129" idx="2"/>
                  </p:cNvCxnSpPr>
                  <p:nvPr/>
                </p:nvCxnSpPr>
                <p:spPr>
                  <a:xfrm>
                    <a:off x="1006959" y="6620834"/>
                    <a:ext cx="0" cy="14652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07698D91-8F12-B941-949F-6DAD93C82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9918" y="7353434"/>
                  <a:ext cx="4195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5" name="Picture 124" descr="A body of water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24E0EE51-7579-354A-B1B5-C6F18AD94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50002"/>
              <a:stretch/>
            </p:blipFill>
            <p:spPr>
              <a:xfrm>
                <a:off x="249800" y="7181003"/>
                <a:ext cx="719982" cy="1440000"/>
              </a:xfrm>
              <a:prstGeom prst="rect">
                <a:avLst/>
              </a:prstGeom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05BDA4-1183-EF43-8334-3974A48D0B3F}"/>
              </a:ext>
            </a:extLst>
          </p:cNvPr>
          <p:cNvGrpSpPr/>
          <p:nvPr/>
        </p:nvGrpSpPr>
        <p:grpSpPr>
          <a:xfrm>
            <a:off x="269649" y="5326988"/>
            <a:ext cx="6575048" cy="1465200"/>
            <a:chOff x="234560" y="8934826"/>
            <a:chExt cx="6575048" cy="1465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26346F-26E3-2940-97D4-D548B82BBE43}"/>
                </a:ext>
              </a:extLst>
            </p:cNvPr>
            <p:cNvGrpSpPr/>
            <p:nvPr/>
          </p:nvGrpSpPr>
          <p:grpSpPr>
            <a:xfrm>
              <a:off x="2114055" y="8947426"/>
              <a:ext cx="4695553" cy="1440000"/>
              <a:chOff x="2114055" y="9152934"/>
              <a:chExt cx="4695553" cy="1440000"/>
            </a:xfrm>
          </p:grpSpPr>
          <p:pic>
            <p:nvPicPr>
              <p:cNvPr id="131" name="Picture 130" descr="A large waterfall over some water&#10;&#10;Description automatically generated">
                <a:extLst>
                  <a:ext uri="{FF2B5EF4-FFF2-40B4-BE49-F238E27FC236}">
                    <a16:creationId xmlns:a16="http://schemas.microsoft.com/office/drawing/2014/main" id="{626C487F-9E6C-5C48-8FFE-6C5753093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9608" y="9152934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32" name="Picture 131" descr="A large waterfall over a body of water&#10;&#10;Description automatically generated">
                <a:extLst>
                  <a:ext uri="{FF2B5EF4-FFF2-40B4-BE49-F238E27FC236}">
                    <a16:creationId xmlns:a16="http://schemas.microsoft.com/office/drawing/2014/main" id="{7388432F-3DC4-DE47-A0AE-459D1FDA9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4055" y="9152934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33" name="Picture 132" descr="A picture containing outdoor, nature, water, mountain&#10;&#10;Description automatically generated">
                <a:extLst>
                  <a:ext uri="{FF2B5EF4-FFF2-40B4-BE49-F238E27FC236}">
                    <a16:creationId xmlns:a16="http://schemas.microsoft.com/office/drawing/2014/main" id="{C59E9390-3BFC-7D4C-9C1E-762F0E4BC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41831" y="9152934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BB47E3C-6A19-F04B-A281-1F7C6D8191F4}"/>
                </a:ext>
              </a:extLst>
            </p:cNvPr>
            <p:cNvGrpSpPr/>
            <p:nvPr/>
          </p:nvGrpSpPr>
          <p:grpSpPr>
            <a:xfrm>
              <a:off x="234560" y="8934826"/>
              <a:ext cx="1885515" cy="1465200"/>
              <a:chOff x="234560" y="8934826"/>
              <a:chExt cx="1885515" cy="1465200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BF55910-8EAA-EE47-A5A1-3B6C704003A1}"/>
                  </a:ext>
                </a:extLst>
              </p:cNvPr>
              <p:cNvGrpSpPr/>
              <p:nvPr/>
            </p:nvGrpSpPr>
            <p:grpSpPr>
              <a:xfrm>
                <a:off x="234560" y="8934826"/>
                <a:ext cx="1885515" cy="1465200"/>
                <a:chOff x="274000" y="6620834"/>
                <a:chExt cx="1885515" cy="1465200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15B715B6-DA0A-0447-87C6-1A6A7CAD7333}"/>
                    </a:ext>
                  </a:extLst>
                </p:cNvPr>
                <p:cNvGrpSpPr/>
                <p:nvPr/>
              </p:nvGrpSpPr>
              <p:grpSpPr>
                <a:xfrm>
                  <a:off x="274000" y="6620834"/>
                  <a:ext cx="1465918" cy="1465200"/>
                  <a:chOff x="274000" y="6620834"/>
                  <a:chExt cx="1465918" cy="1465200"/>
                </a:xfrm>
              </p:grpSpPr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9619E39-18B8-E14E-931E-78C3D431B88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4000" y="6620834"/>
                    <a:ext cx="1465918" cy="14652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B9F328EE-BFED-4E42-89FC-ABC8239D7948}"/>
                      </a:ext>
                    </a:extLst>
                  </p:cNvPr>
                  <p:cNvCxnSpPr>
                    <a:cxnSpLocks/>
                    <a:stCxn id="184" idx="0"/>
                    <a:endCxn id="184" idx="2"/>
                  </p:cNvCxnSpPr>
                  <p:nvPr/>
                </p:nvCxnSpPr>
                <p:spPr>
                  <a:xfrm>
                    <a:off x="1006959" y="6620834"/>
                    <a:ext cx="0" cy="14652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3" name="Straight Arrow Connector 182">
                  <a:extLst>
                    <a:ext uri="{FF2B5EF4-FFF2-40B4-BE49-F238E27FC236}">
                      <a16:creationId xmlns:a16="http://schemas.microsoft.com/office/drawing/2014/main" id="{81164897-C202-7643-991D-9C667B768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9918" y="7353434"/>
                  <a:ext cx="4195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4" name="Picture 133" descr="A large waterfall over a body of water&#10;&#10;Description automatically generated">
                <a:extLst>
                  <a:ext uri="{FF2B5EF4-FFF2-40B4-BE49-F238E27FC236}">
                    <a16:creationId xmlns:a16="http://schemas.microsoft.com/office/drawing/2014/main" id="{37AC1C6F-30D8-054D-9D2A-C9C830D5E6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001"/>
              <a:stretch/>
            </p:blipFill>
            <p:spPr>
              <a:xfrm>
                <a:off x="249800" y="8947426"/>
                <a:ext cx="719981" cy="1440000"/>
              </a:xfrm>
              <a:prstGeom prst="rect">
                <a:avLst/>
              </a:prstGeom>
            </p:spPr>
          </p:pic>
        </p:grpSp>
      </p:grpSp>
      <p:pic>
        <p:nvPicPr>
          <p:cNvPr id="189" name="Picture 188" descr="A close up of a rock&#10;&#10;Description automatically generated">
            <a:extLst>
              <a:ext uri="{FF2B5EF4-FFF2-40B4-BE49-F238E27FC236}">
                <a16:creationId xmlns:a16="http://schemas.microsoft.com/office/drawing/2014/main" id="{2F633C34-D0FE-C846-A534-EE0B5AC44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3820212" y="3223794"/>
            <a:ext cx="719992" cy="14400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E096D0E-1CBB-D64D-9DB2-18F00AD63D77}"/>
              </a:ext>
            </a:extLst>
          </p:cNvPr>
          <p:cNvGrpSpPr/>
          <p:nvPr/>
        </p:nvGrpSpPr>
        <p:grpSpPr>
          <a:xfrm>
            <a:off x="7319545" y="466102"/>
            <a:ext cx="6620875" cy="1465200"/>
            <a:chOff x="234560" y="10527271"/>
            <a:chExt cx="6620875" cy="14652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427556-4D60-D348-99C5-5D3E8051F332}"/>
                </a:ext>
              </a:extLst>
            </p:cNvPr>
            <p:cNvGrpSpPr/>
            <p:nvPr/>
          </p:nvGrpSpPr>
          <p:grpSpPr>
            <a:xfrm>
              <a:off x="2141495" y="10539871"/>
              <a:ext cx="4713940" cy="1440000"/>
              <a:chOff x="9183914" y="4091711"/>
              <a:chExt cx="4713940" cy="1440000"/>
            </a:xfrm>
          </p:grpSpPr>
          <p:pic>
            <p:nvPicPr>
              <p:cNvPr id="186" name="Picture 185" descr="A blurry image of a screen&#10;&#10;Description automatically generated">
                <a:extLst>
                  <a:ext uri="{FF2B5EF4-FFF2-40B4-BE49-F238E27FC236}">
                    <a16:creationId xmlns:a16="http://schemas.microsoft.com/office/drawing/2014/main" id="{F5D49CFA-81E4-ED4F-97AB-30E2CFC19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57854" y="4091711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87" name="Picture 186" descr="A picture containing blurry, monitor, sitting, television&#10;&#10;Description automatically generated">
                <a:extLst>
                  <a:ext uri="{FF2B5EF4-FFF2-40B4-BE49-F238E27FC236}">
                    <a16:creationId xmlns:a16="http://schemas.microsoft.com/office/drawing/2014/main" id="{6E03A0EA-C954-E845-B5C4-CD8004989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20884" y="4091711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88" name="Picture 187" descr="A blurry picture&#10;&#10;Description automatically generated">
                <a:extLst>
                  <a:ext uri="{FF2B5EF4-FFF2-40B4-BE49-F238E27FC236}">
                    <a16:creationId xmlns:a16="http://schemas.microsoft.com/office/drawing/2014/main" id="{0FCD0E6D-5639-0842-A022-09D762EE9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3914" y="4091711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4ED897-9D3D-1442-A1A0-0D4B4937060B}"/>
                </a:ext>
              </a:extLst>
            </p:cNvPr>
            <p:cNvGrpSpPr/>
            <p:nvPr/>
          </p:nvGrpSpPr>
          <p:grpSpPr>
            <a:xfrm>
              <a:off x="234560" y="10527271"/>
              <a:ext cx="1885515" cy="1465200"/>
              <a:chOff x="234560" y="10527271"/>
              <a:chExt cx="1885515" cy="1465200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2A8A4C24-48A5-2D47-B117-8C646A438779}"/>
                  </a:ext>
                </a:extLst>
              </p:cNvPr>
              <p:cNvGrpSpPr/>
              <p:nvPr/>
            </p:nvGrpSpPr>
            <p:grpSpPr>
              <a:xfrm>
                <a:off x="234560" y="10527271"/>
                <a:ext cx="1885515" cy="1465200"/>
                <a:chOff x="274000" y="6620834"/>
                <a:chExt cx="1885515" cy="1465200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B1CC13B6-2631-F742-8688-F6FAD7BA1F38}"/>
                    </a:ext>
                  </a:extLst>
                </p:cNvPr>
                <p:cNvGrpSpPr/>
                <p:nvPr/>
              </p:nvGrpSpPr>
              <p:grpSpPr>
                <a:xfrm>
                  <a:off x="274000" y="6620834"/>
                  <a:ext cx="1465918" cy="1465200"/>
                  <a:chOff x="274000" y="6620834"/>
                  <a:chExt cx="1465918" cy="1465200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1DCDEFD8-AA29-014C-A550-D4DA12FCE1A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4000" y="6620834"/>
                    <a:ext cx="1465918" cy="14652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DEF511E-22E8-3F41-95C0-F400EF09931C}"/>
                      </a:ext>
                    </a:extLst>
                  </p:cNvPr>
                  <p:cNvCxnSpPr>
                    <a:cxnSpLocks/>
                    <a:stCxn id="193" idx="0"/>
                    <a:endCxn id="193" idx="2"/>
                  </p:cNvCxnSpPr>
                  <p:nvPr/>
                </p:nvCxnSpPr>
                <p:spPr>
                  <a:xfrm>
                    <a:off x="1006959" y="6620834"/>
                    <a:ext cx="0" cy="14652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2" name="Straight Arrow Connector 191">
                  <a:extLst>
                    <a:ext uri="{FF2B5EF4-FFF2-40B4-BE49-F238E27FC236}">
                      <a16:creationId xmlns:a16="http://schemas.microsoft.com/office/drawing/2014/main" id="{A8449288-8180-6B45-98F7-2A55560FE7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9918" y="7353434"/>
                  <a:ext cx="4195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5" name="Picture 194" descr="A blurry picture&#10;&#10;Description automatically generated">
                <a:extLst>
                  <a:ext uri="{FF2B5EF4-FFF2-40B4-BE49-F238E27FC236}">
                    <a16:creationId xmlns:a16="http://schemas.microsoft.com/office/drawing/2014/main" id="{C8DA819E-58CD-C449-B61B-9BEA8A66E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r="50001"/>
              <a:stretch/>
            </p:blipFill>
            <p:spPr>
              <a:xfrm>
                <a:off x="249800" y="10539871"/>
                <a:ext cx="719988" cy="1440000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3EBEDA-9DE5-D347-A498-5447C102547E}"/>
              </a:ext>
            </a:extLst>
          </p:cNvPr>
          <p:cNvGrpSpPr/>
          <p:nvPr/>
        </p:nvGrpSpPr>
        <p:grpSpPr>
          <a:xfrm>
            <a:off x="7319545" y="2086397"/>
            <a:ext cx="6620875" cy="1465200"/>
            <a:chOff x="7319545" y="2086397"/>
            <a:chExt cx="6620875" cy="1465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35A5AD-A743-554C-A470-D5C253ED616D}"/>
                </a:ext>
              </a:extLst>
            </p:cNvPr>
            <p:cNvGrpSpPr/>
            <p:nvPr/>
          </p:nvGrpSpPr>
          <p:grpSpPr>
            <a:xfrm>
              <a:off x="9226480" y="2098997"/>
              <a:ext cx="4713940" cy="1440000"/>
              <a:chOff x="9183914" y="5537062"/>
              <a:chExt cx="4713940" cy="1440000"/>
            </a:xfrm>
          </p:grpSpPr>
          <p:pic>
            <p:nvPicPr>
              <p:cNvPr id="196" name="Picture 195" descr="A rocky island in the middle of a body of water&#10;&#10;Description automatically generated">
                <a:extLst>
                  <a:ext uri="{FF2B5EF4-FFF2-40B4-BE49-F238E27FC236}">
                    <a16:creationId xmlns:a16="http://schemas.microsoft.com/office/drawing/2014/main" id="{3DBDFF65-04E6-4F47-BEAD-E29E20730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83914" y="5537062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97" name="Picture 196" descr="A large body of water&#10;&#10;Description automatically generated">
                <a:extLst>
                  <a:ext uri="{FF2B5EF4-FFF2-40B4-BE49-F238E27FC236}">
                    <a16:creationId xmlns:a16="http://schemas.microsoft.com/office/drawing/2014/main" id="{9E1C2FC0-6EEC-294F-AADF-F789E1817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20884" y="5537062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98" name="Picture 197" descr="A large body of water&#10;&#10;Description automatically generated">
                <a:extLst>
                  <a:ext uri="{FF2B5EF4-FFF2-40B4-BE49-F238E27FC236}">
                    <a16:creationId xmlns:a16="http://schemas.microsoft.com/office/drawing/2014/main" id="{9C990C8F-0EC4-5344-8EDF-26D1B551E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457854" y="5537062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AFEB52-D058-E64B-9C44-BF530064D053}"/>
                </a:ext>
              </a:extLst>
            </p:cNvPr>
            <p:cNvGrpSpPr/>
            <p:nvPr/>
          </p:nvGrpSpPr>
          <p:grpSpPr>
            <a:xfrm>
              <a:off x="7319545" y="2086397"/>
              <a:ext cx="1885515" cy="1465200"/>
              <a:chOff x="7319545" y="2086397"/>
              <a:chExt cx="1885515" cy="1465200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17852500-4BC1-6142-894F-68DF78424793}"/>
                  </a:ext>
                </a:extLst>
              </p:cNvPr>
              <p:cNvGrpSpPr/>
              <p:nvPr/>
            </p:nvGrpSpPr>
            <p:grpSpPr>
              <a:xfrm>
                <a:off x="7319545" y="2086397"/>
                <a:ext cx="1885515" cy="1465200"/>
                <a:chOff x="274000" y="6620834"/>
                <a:chExt cx="1885515" cy="1465200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82A10354-998B-F340-8E5C-56DEF9E2B92C}"/>
                    </a:ext>
                  </a:extLst>
                </p:cNvPr>
                <p:cNvGrpSpPr/>
                <p:nvPr/>
              </p:nvGrpSpPr>
              <p:grpSpPr>
                <a:xfrm>
                  <a:off x="274000" y="6620834"/>
                  <a:ext cx="1465918" cy="1465200"/>
                  <a:chOff x="274000" y="6620834"/>
                  <a:chExt cx="1465918" cy="1465200"/>
                </a:xfrm>
              </p:grpSpPr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0AACB271-3DE5-404F-B869-B1B4ACEE1A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4000" y="6620834"/>
                    <a:ext cx="1465918" cy="14652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74F208E8-06DA-2D49-A2CE-DD2E0BA7D8C8}"/>
                      </a:ext>
                    </a:extLst>
                  </p:cNvPr>
                  <p:cNvCxnSpPr>
                    <a:cxnSpLocks/>
                    <a:stCxn id="203" idx="0"/>
                    <a:endCxn id="203" idx="2"/>
                  </p:cNvCxnSpPr>
                  <p:nvPr/>
                </p:nvCxnSpPr>
                <p:spPr>
                  <a:xfrm>
                    <a:off x="1006959" y="6620834"/>
                    <a:ext cx="0" cy="14652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BC759718-EB24-F94A-AB0F-0C35D4034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9918" y="7353434"/>
                  <a:ext cx="4195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9" name="Picture 198" descr="A rocky island in the middle of a body of water&#10;&#10;Description automatically generated">
                <a:extLst>
                  <a:ext uri="{FF2B5EF4-FFF2-40B4-BE49-F238E27FC236}">
                    <a16:creationId xmlns:a16="http://schemas.microsoft.com/office/drawing/2014/main" id="{71ED7552-EEAC-F342-9E9C-C09C7A616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r="50001"/>
              <a:stretch/>
            </p:blipFill>
            <p:spPr>
              <a:xfrm>
                <a:off x="7334785" y="2098997"/>
                <a:ext cx="719992" cy="1440000"/>
              </a:xfrm>
              <a:prstGeom prst="rect">
                <a:avLst/>
              </a:prstGeom>
            </p:spPr>
          </p:pic>
        </p:grpSp>
      </p:grpSp>
      <p:pic>
        <p:nvPicPr>
          <p:cNvPr id="208" name="Picture 207" descr="A view of a canyon&#10;&#10;Description automatically generated">
            <a:extLst>
              <a:ext uri="{FF2B5EF4-FFF2-40B4-BE49-F238E27FC236}">
                <a16:creationId xmlns:a16="http://schemas.microsoft.com/office/drawing/2014/main" id="{14A4D2EE-709E-DA41-BB1F-89941570E8D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50001"/>
          <a:stretch/>
        </p:blipFill>
        <p:spPr>
          <a:xfrm>
            <a:off x="249800" y="13856868"/>
            <a:ext cx="719989" cy="1440000"/>
          </a:xfrm>
          <a:prstGeom prst="rect">
            <a:avLst/>
          </a:prstGeom>
        </p:spPr>
      </p:pic>
      <p:pic>
        <p:nvPicPr>
          <p:cNvPr id="217" name="Picture 216" descr="A fountain of water&#10;&#10;Description automatically generated">
            <a:extLst>
              <a:ext uri="{FF2B5EF4-FFF2-40B4-BE49-F238E27FC236}">
                <a16:creationId xmlns:a16="http://schemas.microsoft.com/office/drawing/2014/main" id="{229CA5AA-0355-2643-8062-FB539F436D77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49627"/>
          <a:stretch/>
        </p:blipFill>
        <p:spPr>
          <a:xfrm>
            <a:off x="249800" y="15654617"/>
            <a:ext cx="725370" cy="144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1A9D80-CDA5-6347-917C-3A6E8849F60B}"/>
              </a:ext>
            </a:extLst>
          </p:cNvPr>
          <p:cNvGrpSpPr/>
          <p:nvPr/>
        </p:nvGrpSpPr>
        <p:grpSpPr>
          <a:xfrm>
            <a:off x="7319545" y="3706692"/>
            <a:ext cx="6620875" cy="1465200"/>
            <a:chOff x="7319545" y="8237589"/>
            <a:chExt cx="6620875" cy="1465200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C8AD063-D6E6-DD4D-90F9-E56215FB9D06}"/>
                </a:ext>
              </a:extLst>
            </p:cNvPr>
            <p:cNvGrpSpPr/>
            <p:nvPr/>
          </p:nvGrpSpPr>
          <p:grpSpPr>
            <a:xfrm>
              <a:off x="9226480" y="8250189"/>
              <a:ext cx="4713940" cy="1440000"/>
              <a:chOff x="9183914" y="7353179"/>
              <a:chExt cx="4713940" cy="1440000"/>
            </a:xfrm>
          </p:grpSpPr>
          <p:pic>
            <p:nvPicPr>
              <p:cNvPr id="141" name="Picture 140" descr="A view of a canyon&#10;&#10;Description automatically generated">
                <a:extLst>
                  <a:ext uri="{FF2B5EF4-FFF2-40B4-BE49-F238E27FC236}">
                    <a16:creationId xmlns:a16="http://schemas.microsoft.com/office/drawing/2014/main" id="{5C8D0128-08C5-5844-AB2E-73F2AB3F5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83914" y="7353179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42" name="Picture 141" descr="A canyon with a mountain in the background&#10;&#10;Description automatically generated">
                <a:extLst>
                  <a:ext uri="{FF2B5EF4-FFF2-40B4-BE49-F238E27FC236}">
                    <a16:creationId xmlns:a16="http://schemas.microsoft.com/office/drawing/2014/main" id="{BCF9F3F2-739D-0F46-915D-1EBEB963C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20884" y="7353179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43" name="Picture 142" descr="A view of a canyon&#10;&#10;Description automatically generated">
                <a:extLst>
                  <a:ext uri="{FF2B5EF4-FFF2-40B4-BE49-F238E27FC236}">
                    <a16:creationId xmlns:a16="http://schemas.microsoft.com/office/drawing/2014/main" id="{C2731B4B-DB75-C642-BA66-76F46D259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457854" y="7353179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F41E94-32C5-CA4C-9CB6-B144459FE0CB}"/>
                </a:ext>
              </a:extLst>
            </p:cNvPr>
            <p:cNvGrpSpPr/>
            <p:nvPr/>
          </p:nvGrpSpPr>
          <p:grpSpPr>
            <a:xfrm>
              <a:off x="7319545" y="8237589"/>
              <a:ext cx="1885515" cy="1465200"/>
              <a:chOff x="7319545" y="8237589"/>
              <a:chExt cx="1885515" cy="1465200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15CF1983-A718-3B4A-A3E4-392056657112}"/>
                  </a:ext>
                </a:extLst>
              </p:cNvPr>
              <p:cNvGrpSpPr/>
              <p:nvPr/>
            </p:nvGrpSpPr>
            <p:grpSpPr>
              <a:xfrm>
                <a:off x="7319545" y="8237589"/>
                <a:ext cx="1885515" cy="1465200"/>
                <a:chOff x="274000" y="6620834"/>
                <a:chExt cx="1885515" cy="1465200"/>
              </a:xfrm>
            </p:grpSpPr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393AAD61-E5B1-D548-8F39-E16C9947B4FD}"/>
                    </a:ext>
                  </a:extLst>
                </p:cNvPr>
                <p:cNvGrpSpPr/>
                <p:nvPr/>
              </p:nvGrpSpPr>
              <p:grpSpPr>
                <a:xfrm>
                  <a:off x="274000" y="6620834"/>
                  <a:ext cx="1465918" cy="1465200"/>
                  <a:chOff x="274000" y="6620834"/>
                  <a:chExt cx="1465918" cy="1465200"/>
                </a:xfrm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4A32113B-4EB0-464F-9136-6424305A60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4000" y="6620834"/>
                    <a:ext cx="1465918" cy="14652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211BD4B2-C967-B34F-9607-69EFD87A0A3E}"/>
                      </a:ext>
                    </a:extLst>
                  </p:cNvPr>
                  <p:cNvCxnSpPr>
                    <a:cxnSpLocks/>
                    <a:stCxn id="139" idx="0"/>
                    <a:endCxn id="139" idx="2"/>
                  </p:cNvCxnSpPr>
                  <p:nvPr/>
                </p:nvCxnSpPr>
                <p:spPr>
                  <a:xfrm>
                    <a:off x="1006959" y="6620834"/>
                    <a:ext cx="0" cy="14652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5A2FDB79-2396-FD4F-B2D6-77033ECE1B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9918" y="7353434"/>
                  <a:ext cx="4195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4" name="Picture 143" descr="A view of a canyon&#10;&#10;Description automatically generated">
                <a:extLst>
                  <a:ext uri="{FF2B5EF4-FFF2-40B4-BE49-F238E27FC236}">
                    <a16:creationId xmlns:a16="http://schemas.microsoft.com/office/drawing/2014/main" id="{420EB657-E6E3-014C-B618-DA272CD4A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r="50000"/>
              <a:stretch/>
            </p:blipFill>
            <p:spPr>
              <a:xfrm>
                <a:off x="7334785" y="8250189"/>
                <a:ext cx="719992" cy="144000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09114D-7990-6A4D-8C11-AF6F308B89CB}"/>
              </a:ext>
            </a:extLst>
          </p:cNvPr>
          <p:cNvGrpSpPr/>
          <p:nvPr/>
        </p:nvGrpSpPr>
        <p:grpSpPr>
          <a:xfrm>
            <a:off x="7319545" y="5326988"/>
            <a:ext cx="6620875" cy="1465200"/>
            <a:chOff x="7319545" y="8524436"/>
            <a:chExt cx="6620875" cy="1465200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64873F1-37EE-634F-B0AD-E322549F0BE5}"/>
                </a:ext>
              </a:extLst>
            </p:cNvPr>
            <p:cNvGrpSpPr/>
            <p:nvPr/>
          </p:nvGrpSpPr>
          <p:grpSpPr>
            <a:xfrm>
              <a:off x="9226480" y="8537036"/>
              <a:ext cx="4713940" cy="1440000"/>
              <a:chOff x="9183914" y="9182255"/>
              <a:chExt cx="4713940" cy="1440000"/>
            </a:xfrm>
          </p:grpSpPr>
          <p:pic>
            <p:nvPicPr>
              <p:cNvPr id="152" name="Picture 151" descr="A fountain of water&#10;&#10;Description automatically generated">
                <a:extLst>
                  <a:ext uri="{FF2B5EF4-FFF2-40B4-BE49-F238E27FC236}">
                    <a16:creationId xmlns:a16="http://schemas.microsoft.com/office/drawing/2014/main" id="{1EB9DD23-3359-E642-AC54-0CBB74127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83914" y="9182255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3" name="Picture 152" descr="A fountain of water&#10;&#10;Description automatically generated">
                <a:extLst>
                  <a:ext uri="{FF2B5EF4-FFF2-40B4-BE49-F238E27FC236}">
                    <a16:creationId xmlns:a16="http://schemas.microsoft.com/office/drawing/2014/main" id="{A7C528B4-E3AE-324C-A93C-F32EFC235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457854" y="9182255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54" name="Picture 153" descr="A picture containing water, outdoor, person, building&#10;&#10;Description automatically generated">
                <a:extLst>
                  <a:ext uri="{FF2B5EF4-FFF2-40B4-BE49-F238E27FC236}">
                    <a16:creationId xmlns:a16="http://schemas.microsoft.com/office/drawing/2014/main" id="{D5911A30-343C-DD48-9425-0DAE9D4E7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20884" y="9182255"/>
                <a:ext cx="1440000" cy="144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6DDA90-6F04-464D-9EF7-8946B6CDBA98}"/>
                </a:ext>
              </a:extLst>
            </p:cNvPr>
            <p:cNvGrpSpPr/>
            <p:nvPr/>
          </p:nvGrpSpPr>
          <p:grpSpPr>
            <a:xfrm>
              <a:off x="7319545" y="8524436"/>
              <a:ext cx="1885515" cy="1465200"/>
              <a:chOff x="7319545" y="8524436"/>
              <a:chExt cx="1885515" cy="146520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A6A5579-771B-254A-B911-EC921A576AAA}"/>
                  </a:ext>
                </a:extLst>
              </p:cNvPr>
              <p:cNvGrpSpPr/>
              <p:nvPr/>
            </p:nvGrpSpPr>
            <p:grpSpPr>
              <a:xfrm>
                <a:off x="7319545" y="8524436"/>
                <a:ext cx="1885515" cy="1465200"/>
                <a:chOff x="274000" y="6620834"/>
                <a:chExt cx="1885515" cy="1465200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84B29864-13DA-184E-BAF8-7F53AB74CCF4}"/>
                    </a:ext>
                  </a:extLst>
                </p:cNvPr>
                <p:cNvGrpSpPr/>
                <p:nvPr/>
              </p:nvGrpSpPr>
              <p:grpSpPr>
                <a:xfrm>
                  <a:off x="274000" y="6620834"/>
                  <a:ext cx="1465918" cy="1465200"/>
                  <a:chOff x="274000" y="6620834"/>
                  <a:chExt cx="1465918" cy="1465200"/>
                </a:xfrm>
              </p:grpSpPr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802A94E4-D15A-7846-A761-E895898CF0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4000" y="6620834"/>
                    <a:ext cx="1465918" cy="14652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6A1A31D0-E72F-474F-9FA4-F7AFA901DB9F}"/>
                      </a:ext>
                    </a:extLst>
                  </p:cNvPr>
                  <p:cNvCxnSpPr>
                    <a:cxnSpLocks/>
                    <a:stCxn id="150" idx="0"/>
                    <a:endCxn id="150" idx="2"/>
                  </p:cNvCxnSpPr>
                  <p:nvPr/>
                </p:nvCxnSpPr>
                <p:spPr>
                  <a:xfrm>
                    <a:off x="1006959" y="6620834"/>
                    <a:ext cx="0" cy="146520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B19A897E-03E8-9B47-9065-947279125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9918" y="7353434"/>
                  <a:ext cx="4195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5" name="Picture 154" descr="A fountain of water&#10;&#10;Description automatically generated">
                <a:extLst>
                  <a:ext uri="{FF2B5EF4-FFF2-40B4-BE49-F238E27FC236}">
                    <a16:creationId xmlns:a16="http://schemas.microsoft.com/office/drawing/2014/main" id="{221C1B1F-43D4-A84E-86DF-CBF0508F9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r="50001"/>
              <a:stretch/>
            </p:blipFill>
            <p:spPr>
              <a:xfrm>
                <a:off x="7334785" y="8537036"/>
                <a:ext cx="719988" cy="14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4485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5649</TotalTime>
  <Words>35</Words>
  <Application>Microsoft Macintosh PowerPoint</Application>
  <PresentationFormat>Custom</PresentationFormat>
  <Paragraphs>13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Yen-Chi Cheng</dc:creator>
  <cp:lastModifiedBy>Yen-Chi Cheng</cp:lastModifiedBy>
  <cp:revision>699</cp:revision>
  <dcterms:created xsi:type="dcterms:W3CDTF">2020-10-23T13:09:06Z</dcterms:created>
  <dcterms:modified xsi:type="dcterms:W3CDTF">2020-11-23T09:59:44Z</dcterms:modified>
</cp:coreProperties>
</file>